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67" r:id="rId2"/>
    <p:sldId id="258" r:id="rId3"/>
    <p:sldId id="262" r:id="rId4"/>
    <p:sldId id="263" r:id="rId5"/>
    <p:sldId id="265" r:id="rId6"/>
    <p:sldId id="264" r:id="rId7"/>
    <p:sldId id="266" r:id="rId8"/>
    <p:sldId id="277" r:id="rId9"/>
    <p:sldId id="268" r:id="rId10"/>
    <p:sldId id="269" r:id="rId11"/>
    <p:sldId id="270" r:id="rId12"/>
    <p:sldId id="278" r:id="rId13"/>
    <p:sldId id="272" r:id="rId14"/>
    <p:sldId id="271" r:id="rId15"/>
    <p:sldId id="273" r:id="rId16"/>
    <p:sldId id="276" r:id="rId17"/>
    <p:sldId id="27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63C1"/>
    <a:srgbClr val="FFA600"/>
    <a:srgbClr val="1A5B72"/>
    <a:srgbClr val="737373"/>
    <a:srgbClr val="74AADB"/>
    <a:srgbClr val="3883CE"/>
    <a:srgbClr val="FFA500"/>
    <a:srgbClr val="FFCCCC"/>
    <a:srgbClr val="99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CD62FF-0447-425A-AE47-28847F517275}" v="5" dt="2022-04-17T14:53:45.625"/>
    <p1510:client id="{FF8E471E-94FA-49F1-91E7-D8BE5486B17B}" v="36" dt="2022-04-16T14:54:30.0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0266" autoAdjust="0"/>
  </p:normalViewPr>
  <p:slideViewPr>
    <p:cSldViewPr snapToGrid="0">
      <p:cViewPr varScale="1">
        <p:scale>
          <a:sx n="64" d="100"/>
          <a:sy n="64" d="100"/>
        </p:scale>
        <p:origin x="1349"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nnifer Sloane" userId="399886174982ac4e" providerId="LiveId" clId="{BE320DB1-6CA4-4DEC-8D6E-BB23F113E908}"/>
    <pc:docChg chg="undo custSel addSld delSld modSld">
      <pc:chgData name="Jennifer Sloane" userId="399886174982ac4e" providerId="LiveId" clId="{BE320DB1-6CA4-4DEC-8D6E-BB23F113E908}" dt="2022-04-01T10:12:40.725" v="1811" actId="207"/>
      <pc:docMkLst>
        <pc:docMk/>
      </pc:docMkLst>
      <pc:sldChg chg="modSp mod">
        <pc:chgData name="Jennifer Sloane" userId="399886174982ac4e" providerId="LiveId" clId="{BE320DB1-6CA4-4DEC-8D6E-BB23F113E908}" dt="2022-04-01T09:17:17.425" v="0" actId="1076"/>
        <pc:sldMkLst>
          <pc:docMk/>
          <pc:sldMk cId="4072376051" sldId="262"/>
        </pc:sldMkLst>
        <pc:spChg chg="mod">
          <ac:chgData name="Jennifer Sloane" userId="399886174982ac4e" providerId="LiveId" clId="{BE320DB1-6CA4-4DEC-8D6E-BB23F113E908}" dt="2022-04-01T09:17:17.425" v="0" actId="1076"/>
          <ac:spMkLst>
            <pc:docMk/>
            <pc:sldMk cId="4072376051" sldId="262"/>
            <ac:spMk id="31" creationId="{9ED6602F-FA42-424C-9937-240E46E60702}"/>
          </ac:spMkLst>
        </pc:spChg>
      </pc:sldChg>
      <pc:sldChg chg="modSp">
        <pc:chgData name="Jennifer Sloane" userId="399886174982ac4e" providerId="LiveId" clId="{BE320DB1-6CA4-4DEC-8D6E-BB23F113E908}" dt="2022-04-01T09:19:36.376" v="3" actId="20577"/>
        <pc:sldMkLst>
          <pc:docMk/>
          <pc:sldMk cId="2870254337" sldId="268"/>
        </pc:sldMkLst>
        <pc:spChg chg="mod">
          <ac:chgData name="Jennifer Sloane" userId="399886174982ac4e" providerId="LiveId" clId="{BE320DB1-6CA4-4DEC-8D6E-BB23F113E908}" dt="2022-04-01T09:19:36.376" v="3" actId="20577"/>
          <ac:spMkLst>
            <pc:docMk/>
            <pc:sldMk cId="2870254337" sldId="268"/>
            <ac:spMk id="3" creationId="{79722BA7-921B-4C41-B28C-941E2B623171}"/>
          </ac:spMkLst>
        </pc:spChg>
      </pc:sldChg>
      <pc:sldChg chg="addSp delSp modSp mod modAnim">
        <pc:chgData name="Jennifer Sloane" userId="399886174982ac4e" providerId="LiveId" clId="{BE320DB1-6CA4-4DEC-8D6E-BB23F113E908}" dt="2022-04-01T09:25:58.789" v="66"/>
        <pc:sldMkLst>
          <pc:docMk/>
          <pc:sldMk cId="117634213" sldId="270"/>
        </pc:sldMkLst>
        <pc:spChg chg="add mod ord topLvl">
          <ac:chgData name="Jennifer Sloane" userId="399886174982ac4e" providerId="LiveId" clId="{BE320DB1-6CA4-4DEC-8D6E-BB23F113E908}" dt="2022-04-01T09:24:00.394" v="28" actId="164"/>
          <ac:spMkLst>
            <pc:docMk/>
            <pc:sldMk cId="117634213" sldId="270"/>
            <ac:spMk id="4" creationId="{1AC2CBEC-321B-4937-B316-F57BA0F8C192}"/>
          </ac:spMkLst>
        </pc:spChg>
        <pc:grpChg chg="add del mod">
          <ac:chgData name="Jennifer Sloane" userId="399886174982ac4e" providerId="LiveId" clId="{BE320DB1-6CA4-4DEC-8D6E-BB23F113E908}" dt="2022-04-01T09:23:49.169" v="23" actId="478"/>
          <ac:grpSpMkLst>
            <pc:docMk/>
            <pc:sldMk cId="117634213" sldId="270"/>
            <ac:grpSpMk id="6" creationId="{9AE0B40A-E208-483E-90A2-1BAAEAC732C2}"/>
          </ac:grpSpMkLst>
        </pc:grpChg>
        <pc:grpChg chg="add mod ord">
          <ac:chgData name="Jennifer Sloane" userId="399886174982ac4e" providerId="LiveId" clId="{BE320DB1-6CA4-4DEC-8D6E-BB23F113E908}" dt="2022-04-01T09:25:28.144" v="54" actId="1076"/>
          <ac:grpSpMkLst>
            <pc:docMk/>
            <pc:sldMk cId="117634213" sldId="270"/>
            <ac:grpSpMk id="12" creationId="{4FD2DEE0-253D-4DF2-B860-3FE05B70A006}"/>
          </ac:grpSpMkLst>
        </pc:grpChg>
        <pc:picChg chg="add del mod topLvl">
          <ac:chgData name="Jennifer Sloane" userId="399886174982ac4e" providerId="LiveId" clId="{BE320DB1-6CA4-4DEC-8D6E-BB23F113E908}" dt="2022-04-01T09:23:49.169" v="23" actId="478"/>
          <ac:picMkLst>
            <pc:docMk/>
            <pc:sldMk cId="117634213" sldId="270"/>
            <ac:picMk id="3" creationId="{056B5AB1-DAF5-419F-ADEB-DB39219D23B8}"/>
          </ac:picMkLst>
        </pc:picChg>
        <pc:picChg chg="mod">
          <ac:chgData name="Jennifer Sloane" userId="399886174982ac4e" providerId="LiveId" clId="{BE320DB1-6CA4-4DEC-8D6E-BB23F113E908}" dt="2022-04-01T09:25:26.367" v="53" actId="1076"/>
          <ac:picMkLst>
            <pc:docMk/>
            <pc:sldMk cId="117634213" sldId="270"/>
            <ac:picMk id="5" creationId="{03E759CC-9E17-4E3B-A480-DB988729EE29}"/>
          </ac:picMkLst>
        </pc:picChg>
        <pc:picChg chg="mod">
          <ac:chgData name="Jennifer Sloane" userId="399886174982ac4e" providerId="LiveId" clId="{BE320DB1-6CA4-4DEC-8D6E-BB23F113E908}" dt="2022-04-01T09:25:24.683" v="52" actId="1076"/>
          <ac:picMkLst>
            <pc:docMk/>
            <pc:sldMk cId="117634213" sldId="270"/>
            <ac:picMk id="7" creationId="{C1D621E4-4096-45A9-826B-18BD7105C09F}"/>
          </ac:picMkLst>
        </pc:picChg>
        <pc:picChg chg="mod">
          <ac:chgData name="Jennifer Sloane" userId="399886174982ac4e" providerId="LiveId" clId="{BE320DB1-6CA4-4DEC-8D6E-BB23F113E908}" dt="2022-04-01T09:25:22.353" v="51" actId="1076"/>
          <ac:picMkLst>
            <pc:docMk/>
            <pc:sldMk cId="117634213" sldId="270"/>
            <ac:picMk id="9" creationId="{662CECC5-846B-44FB-B918-EAA197579072}"/>
          </ac:picMkLst>
        </pc:picChg>
        <pc:picChg chg="add mod">
          <ac:chgData name="Jennifer Sloane" userId="399886174982ac4e" providerId="LiveId" clId="{BE320DB1-6CA4-4DEC-8D6E-BB23F113E908}" dt="2022-04-01T09:24:14.186" v="32" actId="1582"/>
          <ac:picMkLst>
            <pc:docMk/>
            <pc:sldMk cId="117634213" sldId="270"/>
            <ac:picMk id="10" creationId="{8CBF2D64-F7C3-4CB2-BF57-AF3AD9BB52C1}"/>
          </ac:picMkLst>
        </pc:picChg>
        <pc:picChg chg="mod">
          <ac:chgData name="Jennifer Sloane" userId="399886174982ac4e" providerId="LiveId" clId="{BE320DB1-6CA4-4DEC-8D6E-BB23F113E908}" dt="2022-04-01T09:25:20.112" v="50" actId="1076"/>
          <ac:picMkLst>
            <pc:docMk/>
            <pc:sldMk cId="117634213" sldId="270"/>
            <ac:picMk id="11" creationId="{215864F3-DD81-48BB-9257-4392CD1268CD}"/>
          </ac:picMkLst>
        </pc:picChg>
      </pc:sldChg>
      <pc:sldChg chg="modNotesTx">
        <pc:chgData name="Jennifer Sloane" userId="399886174982ac4e" providerId="LiveId" clId="{BE320DB1-6CA4-4DEC-8D6E-BB23F113E908}" dt="2022-04-01T09:59:12.933" v="1678" actId="20577"/>
        <pc:sldMkLst>
          <pc:docMk/>
          <pc:sldMk cId="3015696698" sldId="271"/>
        </pc:sldMkLst>
      </pc:sldChg>
      <pc:sldChg chg="modNotesTx">
        <pc:chgData name="Jennifer Sloane" userId="399886174982ac4e" providerId="LiveId" clId="{BE320DB1-6CA4-4DEC-8D6E-BB23F113E908}" dt="2022-04-01T09:59:28.800" v="1686" actId="20577"/>
        <pc:sldMkLst>
          <pc:docMk/>
          <pc:sldMk cId="1736706201" sldId="272"/>
        </pc:sldMkLst>
      </pc:sldChg>
      <pc:sldChg chg="addSp delSp modSp mod setBg modAnim">
        <pc:chgData name="Jennifer Sloane" userId="399886174982ac4e" providerId="LiveId" clId="{BE320DB1-6CA4-4DEC-8D6E-BB23F113E908}" dt="2022-04-01T10:12:40.725" v="1811" actId="207"/>
        <pc:sldMkLst>
          <pc:docMk/>
          <pc:sldMk cId="3493698889" sldId="273"/>
        </pc:sldMkLst>
        <pc:spChg chg="mod ord">
          <ac:chgData name="Jennifer Sloane" userId="399886174982ac4e" providerId="LiveId" clId="{BE320DB1-6CA4-4DEC-8D6E-BB23F113E908}" dt="2022-04-01T10:12:40.725" v="1811" actId="207"/>
          <ac:spMkLst>
            <pc:docMk/>
            <pc:sldMk cId="3493698889" sldId="273"/>
            <ac:spMk id="3" creationId="{DC21AFE3-F7FA-4CB2-B450-B90448F5AB0C}"/>
          </ac:spMkLst>
        </pc:spChg>
        <pc:spChg chg="del mod">
          <ac:chgData name="Jennifer Sloane" userId="399886174982ac4e" providerId="LiveId" clId="{BE320DB1-6CA4-4DEC-8D6E-BB23F113E908}" dt="2022-04-01T09:39:41.565" v="985" actId="478"/>
          <ac:spMkLst>
            <pc:docMk/>
            <pc:sldMk cId="3493698889" sldId="273"/>
            <ac:spMk id="4" creationId="{5F4BFDCD-5C79-4F52-BCFC-2CBED2C53279}"/>
          </ac:spMkLst>
        </pc:spChg>
        <pc:spChg chg="add del">
          <ac:chgData name="Jennifer Sloane" userId="399886174982ac4e" providerId="LiveId" clId="{BE320DB1-6CA4-4DEC-8D6E-BB23F113E908}" dt="2022-04-01T09:33:36.174" v="765" actId="478"/>
          <ac:spMkLst>
            <pc:docMk/>
            <pc:sldMk cId="3493698889" sldId="273"/>
            <ac:spMk id="5" creationId="{75B17C8F-CA5B-4B9C-8D2E-FD1C7E59EC05}"/>
          </ac:spMkLst>
        </pc:spChg>
        <pc:spChg chg="add mod">
          <ac:chgData name="Jennifer Sloane" userId="399886174982ac4e" providerId="LiveId" clId="{BE320DB1-6CA4-4DEC-8D6E-BB23F113E908}" dt="2022-04-01T09:39:46.750" v="988" actId="403"/>
          <ac:spMkLst>
            <pc:docMk/>
            <pc:sldMk cId="3493698889" sldId="273"/>
            <ac:spMk id="10" creationId="{76A04F2E-3D06-4C80-A79F-CAA2A6640696}"/>
          </ac:spMkLst>
        </pc:spChg>
        <pc:spChg chg="add mod">
          <ac:chgData name="Jennifer Sloane" userId="399886174982ac4e" providerId="LiveId" clId="{BE320DB1-6CA4-4DEC-8D6E-BB23F113E908}" dt="2022-04-01T09:53:30.081" v="1379" actId="207"/>
          <ac:spMkLst>
            <pc:docMk/>
            <pc:sldMk cId="3493698889" sldId="273"/>
            <ac:spMk id="12" creationId="{FDFBBEAB-17A5-4351-9E5F-C31FB7F74C27}"/>
          </ac:spMkLst>
        </pc:spChg>
        <pc:spChg chg="add">
          <ac:chgData name="Jennifer Sloane" userId="399886174982ac4e" providerId="LiveId" clId="{BE320DB1-6CA4-4DEC-8D6E-BB23F113E908}" dt="2022-04-01T09:39:20.425" v="980" actId="26606"/>
          <ac:spMkLst>
            <pc:docMk/>
            <pc:sldMk cId="3493698889" sldId="273"/>
            <ac:spMk id="71" creationId="{C95B82D5-A8BB-45BF-BED8-C7B206892100}"/>
          </ac:spMkLst>
        </pc:spChg>
        <pc:spChg chg="add">
          <ac:chgData name="Jennifer Sloane" userId="399886174982ac4e" providerId="LiveId" clId="{BE320DB1-6CA4-4DEC-8D6E-BB23F113E908}" dt="2022-04-01T09:39:20.425" v="980" actId="26606"/>
          <ac:spMkLst>
            <pc:docMk/>
            <pc:sldMk cId="3493698889" sldId="273"/>
            <ac:spMk id="73" creationId="{296C61EC-FBF4-4216-BE67-6C864D30A01C}"/>
          </ac:spMkLst>
        </pc:spChg>
        <pc:picChg chg="add mod">
          <ac:chgData name="Jennifer Sloane" userId="399886174982ac4e" providerId="LiveId" clId="{BE320DB1-6CA4-4DEC-8D6E-BB23F113E908}" dt="2022-04-01T09:39:25.282" v="982" actId="1076"/>
          <ac:picMkLst>
            <pc:docMk/>
            <pc:sldMk cId="3493698889" sldId="273"/>
            <ac:picMk id="6" creationId="{9CC86BD9-6AE3-4F44-AE20-E6FA4A4289BE}"/>
          </ac:picMkLst>
        </pc:picChg>
        <pc:picChg chg="add mod">
          <ac:chgData name="Jennifer Sloane" userId="399886174982ac4e" providerId="LiveId" clId="{BE320DB1-6CA4-4DEC-8D6E-BB23F113E908}" dt="2022-04-01T09:39:27.487" v="983" actId="1076"/>
          <ac:picMkLst>
            <pc:docMk/>
            <pc:sldMk cId="3493698889" sldId="273"/>
            <ac:picMk id="1026" creationId="{3F8FC1CF-60CC-46DC-8C8C-BD91383954D1}"/>
          </ac:picMkLst>
        </pc:picChg>
      </pc:sldChg>
      <pc:sldChg chg="addSp delSp modSp mod setBg modAnim">
        <pc:chgData name="Jennifer Sloane" userId="399886174982ac4e" providerId="LiveId" clId="{BE320DB1-6CA4-4DEC-8D6E-BB23F113E908}" dt="2022-04-01T10:09:52.356" v="1803"/>
        <pc:sldMkLst>
          <pc:docMk/>
          <pc:sldMk cId="1234932795" sldId="274"/>
        </pc:sldMkLst>
        <pc:spChg chg="mod">
          <ac:chgData name="Jennifer Sloane" userId="399886174982ac4e" providerId="LiveId" clId="{BE320DB1-6CA4-4DEC-8D6E-BB23F113E908}" dt="2022-04-01T10:06:27.658" v="1761" actId="26606"/>
          <ac:spMkLst>
            <pc:docMk/>
            <pc:sldMk cId="1234932795" sldId="274"/>
            <ac:spMk id="2" creationId="{5BB9C0C9-EF91-41A8-91BF-585886D309FA}"/>
          </ac:spMkLst>
        </pc:spChg>
        <pc:spChg chg="mod">
          <ac:chgData name="Jennifer Sloane" userId="399886174982ac4e" providerId="LiveId" clId="{BE320DB1-6CA4-4DEC-8D6E-BB23F113E908}" dt="2022-04-01T10:07:21.900" v="1777" actId="1076"/>
          <ac:spMkLst>
            <pc:docMk/>
            <pc:sldMk cId="1234932795" sldId="274"/>
            <ac:spMk id="3" creationId="{2D65D7E8-D80E-4486-88F4-2E08815AE4E8}"/>
          </ac:spMkLst>
        </pc:spChg>
        <pc:spChg chg="add del">
          <ac:chgData name="Jennifer Sloane" userId="399886174982ac4e" providerId="LiveId" clId="{BE320DB1-6CA4-4DEC-8D6E-BB23F113E908}" dt="2022-04-01T10:06:27.658" v="1761" actId="26606"/>
          <ac:spMkLst>
            <pc:docMk/>
            <pc:sldMk cId="1234932795" sldId="274"/>
            <ac:spMk id="8" creationId="{100EDD19-6802-4EC3-95CE-CFFAB042CFD6}"/>
          </ac:spMkLst>
        </pc:spChg>
        <pc:spChg chg="add del mod">
          <ac:chgData name="Jennifer Sloane" userId="399886174982ac4e" providerId="LiveId" clId="{BE320DB1-6CA4-4DEC-8D6E-BB23F113E908}" dt="2022-04-01T10:07:57.015" v="1784" actId="478"/>
          <ac:spMkLst>
            <pc:docMk/>
            <pc:sldMk cId="1234932795" sldId="274"/>
            <ac:spMk id="9" creationId="{E80E23B2-008F-43BA-A047-B8010C3EE497}"/>
          </ac:spMkLst>
        </pc:spChg>
        <pc:spChg chg="add del">
          <ac:chgData name="Jennifer Sloane" userId="399886174982ac4e" providerId="LiveId" clId="{BE320DB1-6CA4-4DEC-8D6E-BB23F113E908}" dt="2022-04-01T10:06:27.658" v="1761" actId="26606"/>
          <ac:spMkLst>
            <pc:docMk/>
            <pc:sldMk cId="1234932795" sldId="274"/>
            <ac:spMk id="10" creationId="{DB17E863-922E-4C26-BD64-E8FD41D28661}"/>
          </ac:spMkLst>
        </pc:spChg>
        <pc:spChg chg="add del">
          <ac:chgData name="Jennifer Sloane" userId="399886174982ac4e" providerId="LiveId" clId="{BE320DB1-6CA4-4DEC-8D6E-BB23F113E908}" dt="2022-04-01T10:06:27.658" v="1761" actId="26606"/>
          <ac:spMkLst>
            <pc:docMk/>
            <pc:sldMk cId="1234932795" sldId="274"/>
            <ac:spMk id="71" creationId="{743AA782-23D1-4521-8CAD-47662984AA08}"/>
          </ac:spMkLst>
        </pc:spChg>
        <pc:spChg chg="add del">
          <ac:chgData name="Jennifer Sloane" userId="399886174982ac4e" providerId="LiveId" clId="{BE320DB1-6CA4-4DEC-8D6E-BB23F113E908}" dt="2022-04-01T10:06:27.658" v="1761" actId="26606"/>
          <ac:spMkLst>
            <pc:docMk/>
            <pc:sldMk cId="1234932795" sldId="274"/>
            <ac:spMk id="73" creationId="{71877DBC-BB60-40F0-AC93-2ACDBAAE60CE}"/>
          </ac:spMkLst>
        </pc:spChg>
        <pc:picChg chg="add mod">
          <ac:chgData name="Jennifer Sloane" userId="399886174982ac4e" providerId="LiveId" clId="{BE320DB1-6CA4-4DEC-8D6E-BB23F113E908}" dt="2022-04-01T10:08:02.008" v="1786" actId="14100"/>
          <ac:picMkLst>
            <pc:docMk/>
            <pc:sldMk cId="1234932795" sldId="274"/>
            <ac:picMk id="2050" creationId="{604CB74A-1D03-45C8-8024-4D4E6918F54A}"/>
          </ac:picMkLst>
        </pc:picChg>
      </pc:sldChg>
      <pc:sldChg chg="add del">
        <pc:chgData name="Jennifer Sloane" userId="399886174982ac4e" providerId="LiveId" clId="{BE320DB1-6CA4-4DEC-8D6E-BB23F113E908}" dt="2022-04-01T09:41:44.994" v="1028" actId="47"/>
        <pc:sldMkLst>
          <pc:docMk/>
          <pc:sldMk cId="281382427" sldId="275"/>
        </pc:sldMkLst>
      </pc:sldChg>
      <pc:sldChg chg="addSp modSp add mod modAnim">
        <pc:chgData name="Jennifer Sloane" userId="399886174982ac4e" providerId="LiveId" clId="{BE320DB1-6CA4-4DEC-8D6E-BB23F113E908}" dt="2022-04-01T10:12:30.563" v="1810" actId="207"/>
        <pc:sldMkLst>
          <pc:docMk/>
          <pc:sldMk cId="1947264231" sldId="276"/>
        </pc:sldMkLst>
        <pc:spChg chg="mod">
          <ac:chgData name="Jennifer Sloane" userId="399886174982ac4e" providerId="LiveId" clId="{BE320DB1-6CA4-4DEC-8D6E-BB23F113E908}" dt="2022-04-01T10:12:30.563" v="1810" actId="207"/>
          <ac:spMkLst>
            <pc:docMk/>
            <pc:sldMk cId="1947264231" sldId="276"/>
            <ac:spMk id="3" creationId="{DC21AFE3-F7FA-4CB2-B450-B90448F5AB0C}"/>
          </ac:spMkLst>
        </pc:spChg>
        <pc:spChg chg="add mod">
          <ac:chgData name="Jennifer Sloane" userId="399886174982ac4e" providerId="LiveId" clId="{BE320DB1-6CA4-4DEC-8D6E-BB23F113E908}" dt="2022-04-01T09:53:57.396" v="1385" actId="207"/>
          <ac:spMkLst>
            <pc:docMk/>
            <pc:sldMk cId="1947264231" sldId="276"/>
            <ac:spMk id="9" creationId="{89B84227-CFB4-439A-BF0A-103D72BF95DA}"/>
          </ac:spMkLst>
        </pc:spChg>
      </pc:sldChg>
      <pc:sldChg chg="add del">
        <pc:chgData name="Jennifer Sloane" userId="399886174982ac4e" providerId="LiveId" clId="{BE320DB1-6CA4-4DEC-8D6E-BB23F113E908}" dt="2022-04-01T10:06:24.214" v="1751" actId="2890"/>
        <pc:sldMkLst>
          <pc:docMk/>
          <pc:sldMk cId="1691077011" sldId="277"/>
        </pc:sldMkLst>
      </pc:sldChg>
      <pc:sldChg chg="addSp delSp modSp add del mod">
        <pc:chgData name="Jennifer Sloane" userId="399886174982ac4e" providerId="LiveId" clId="{BE320DB1-6CA4-4DEC-8D6E-BB23F113E908}" dt="2022-04-01T10:02:47.563" v="1732" actId="47"/>
        <pc:sldMkLst>
          <pc:docMk/>
          <pc:sldMk cId="2704779257" sldId="277"/>
        </pc:sldMkLst>
        <pc:spChg chg="mod">
          <ac:chgData name="Jennifer Sloane" userId="399886174982ac4e" providerId="LiveId" clId="{BE320DB1-6CA4-4DEC-8D6E-BB23F113E908}" dt="2022-04-01T10:01:00.213" v="1706" actId="26606"/>
          <ac:spMkLst>
            <pc:docMk/>
            <pc:sldMk cId="2704779257" sldId="277"/>
            <ac:spMk id="2" creationId="{5BB9C0C9-EF91-41A8-91BF-585886D309FA}"/>
          </ac:spMkLst>
        </pc:spChg>
        <pc:spChg chg="add del">
          <ac:chgData name="Jennifer Sloane" userId="399886174982ac4e" providerId="LiveId" clId="{BE320DB1-6CA4-4DEC-8D6E-BB23F113E908}" dt="2022-04-01T10:01:00.256" v="1707" actId="26606"/>
          <ac:spMkLst>
            <pc:docMk/>
            <pc:sldMk cId="2704779257" sldId="277"/>
            <ac:spMk id="3" creationId="{2D65D7E8-D80E-4486-88F4-2E08815AE4E8}"/>
          </ac:spMkLst>
        </pc:spChg>
        <pc:spChg chg="add del">
          <ac:chgData name="Jennifer Sloane" userId="399886174982ac4e" providerId="LiveId" clId="{BE320DB1-6CA4-4DEC-8D6E-BB23F113E908}" dt="2022-04-01T10:01:00.256" v="1707" actId="26606"/>
          <ac:spMkLst>
            <pc:docMk/>
            <pc:sldMk cId="2704779257" sldId="277"/>
            <ac:spMk id="8" creationId="{100EDD19-6802-4EC3-95CE-CFFAB042CFD6}"/>
          </ac:spMkLst>
        </pc:spChg>
        <pc:spChg chg="add del">
          <ac:chgData name="Jennifer Sloane" userId="399886174982ac4e" providerId="LiveId" clId="{BE320DB1-6CA4-4DEC-8D6E-BB23F113E908}" dt="2022-04-01T10:01:00.256" v="1707" actId="26606"/>
          <ac:spMkLst>
            <pc:docMk/>
            <pc:sldMk cId="2704779257" sldId="277"/>
            <ac:spMk id="10" creationId="{DB17E863-922E-4C26-BD64-E8FD41D28661}"/>
          </ac:spMkLst>
        </pc:spChg>
        <pc:spChg chg="add del">
          <ac:chgData name="Jennifer Sloane" userId="399886174982ac4e" providerId="LiveId" clId="{BE320DB1-6CA4-4DEC-8D6E-BB23F113E908}" dt="2022-04-01T10:01:00.213" v="1706" actId="26606"/>
          <ac:spMkLst>
            <pc:docMk/>
            <pc:sldMk cId="2704779257" sldId="277"/>
            <ac:spMk id="16" creationId="{7517A47C-B2E5-4B79-8061-D74B1311AF6E}"/>
          </ac:spMkLst>
        </pc:spChg>
        <pc:spChg chg="add del">
          <ac:chgData name="Jennifer Sloane" userId="399886174982ac4e" providerId="LiveId" clId="{BE320DB1-6CA4-4DEC-8D6E-BB23F113E908}" dt="2022-04-01T10:01:00.213" v="1706" actId="26606"/>
          <ac:spMkLst>
            <pc:docMk/>
            <pc:sldMk cId="2704779257" sldId="277"/>
            <ac:spMk id="18" creationId="{C505E780-2083-4CB5-A42A-5E0E2908ECC3}"/>
          </ac:spMkLst>
        </pc:spChg>
        <pc:spChg chg="add del">
          <ac:chgData name="Jennifer Sloane" userId="399886174982ac4e" providerId="LiveId" clId="{BE320DB1-6CA4-4DEC-8D6E-BB23F113E908}" dt="2022-04-01T10:01:00.213" v="1706" actId="26606"/>
          <ac:spMkLst>
            <pc:docMk/>
            <pc:sldMk cId="2704779257" sldId="277"/>
            <ac:spMk id="20" creationId="{D2C0AE1C-0118-41AE-8A10-7CDCBF10E96F}"/>
          </ac:spMkLst>
        </pc:spChg>
        <pc:spChg chg="add del">
          <ac:chgData name="Jennifer Sloane" userId="399886174982ac4e" providerId="LiveId" clId="{BE320DB1-6CA4-4DEC-8D6E-BB23F113E908}" dt="2022-04-01T10:01:00.213" v="1706" actId="26606"/>
          <ac:spMkLst>
            <pc:docMk/>
            <pc:sldMk cId="2704779257" sldId="277"/>
            <ac:spMk id="22" creationId="{463EEC44-1BA3-44ED-81FC-A644B04B2A44}"/>
          </ac:spMkLst>
        </pc:spChg>
        <pc:spChg chg="add">
          <ac:chgData name="Jennifer Sloane" userId="399886174982ac4e" providerId="LiveId" clId="{BE320DB1-6CA4-4DEC-8D6E-BB23F113E908}" dt="2022-04-01T10:01:00.256" v="1707" actId="26606"/>
          <ac:spMkLst>
            <pc:docMk/>
            <pc:sldMk cId="2704779257" sldId="277"/>
            <ac:spMk id="24" creationId="{100EDD19-6802-4EC3-95CE-CFFAB042CFD6}"/>
          </ac:spMkLst>
        </pc:spChg>
        <pc:spChg chg="add">
          <ac:chgData name="Jennifer Sloane" userId="399886174982ac4e" providerId="LiveId" clId="{BE320DB1-6CA4-4DEC-8D6E-BB23F113E908}" dt="2022-04-01T10:01:00.256" v="1707" actId="26606"/>
          <ac:spMkLst>
            <pc:docMk/>
            <pc:sldMk cId="2704779257" sldId="277"/>
            <ac:spMk id="25" creationId="{DB17E863-922E-4C26-BD64-E8FD41D28661}"/>
          </ac:spMkLst>
        </pc:spChg>
        <pc:graphicFrameChg chg="add del">
          <ac:chgData name="Jennifer Sloane" userId="399886174982ac4e" providerId="LiveId" clId="{BE320DB1-6CA4-4DEC-8D6E-BB23F113E908}" dt="2022-04-01T10:01:00.213" v="1706" actId="26606"/>
          <ac:graphicFrameMkLst>
            <pc:docMk/>
            <pc:sldMk cId="2704779257" sldId="277"/>
            <ac:graphicFrameMk id="12" creationId="{EFFB972B-4B5D-40E4-10E5-7AB813547B50}"/>
          </ac:graphicFrameMkLst>
        </pc:graphicFrameChg>
        <pc:graphicFrameChg chg="add mod modGraphic">
          <ac:chgData name="Jennifer Sloane" userId="399886174982ac4e" providerId="LiveId" clId="{BE320DB1-6CA4-4DEC-8D6E-BB23F113E908}" dt="2022-04-01T10:02:43.658" v="1731"/>
          <ac:graphicFrameMkLst>
            <pc:docMk/>
            <pc:sldMk cId="2704779257" sldId="277"/>
            <ac:graphicFrameMk id="26" creationId="{93D016B3-3413-4649-A37B-DCBDEC14BCAB}"/>
          </ac:graphicFrameMkLst>
        </pc:graphicFrameChg>
      </pc:sldChg>
      <pc:sldChg chg="delSp add del setBg delDesignElem">
        <pc:chgData name="Jennifer Sloane" userId="399886174982ac4e" providerId="LiveId" clId="{BE320DB1-6CA4-4DEC-8D6E-BB23F113E908}" dt="2022-04-01T10:07:37.914" v="1781" actId="47"/>
        <pc:sldMkLst>
          <pc:docMk/>
          <pc:sldMk cId="3812260923" sldId="277"/>
        </pc:sldMkLst>
        <pc:spChg chg="del">
          <ac:chgData name="Jennifer Sloane" userId="399886174982ac4e" providerId="LiveId" clId="{BE320DB1-6CA4-4DEC-8D6E-BB23F113E908}" dt="2022-04-01T10:06:33.158" v="1765"/>
          <ac:spMkLst>
            <pc:docMk/>
            <pc:sldMk cId="3812260923" sldId="277"/>
            <ac:spMk id="71" creationId="{743AA782-23D1-4521-8CAD-47662984AA08}"/>
          </ac:spMkLst>
        </pc:spChg>
        <pc:spChg chg="del">
          <ac:chgData name="Jennifer Sloane" userId="399886174982ac4e" providerId="LiveId" clId="{BE320DB1-6CA4-4DEC-8D6E-BB23F113E908}" dt="2022-04-01T10:06:33.158" v="1765"/>
          <ac:spMkLst>
            <pc:docMk/>
            <pc:sldMk cId="3812260923" sldId="277"/>
            <ac:spMk id="73" creationId="{71877DBC-BB60-40F0-AC93-2ACDBAAE60CE}"/>
          </ac:spMkLst>
        </pc:spChg>
      </pc:sldChg>
    </pc:docChg>
  </pc:docChgLst>
  <pc:docChgLst>
    <pc:chgData name="Jennifer Sloane" userId="399886174982ac4e" providerId="LiveId" clId="{8FE3FAB5-C3AC-441C-8455-D334D4FE9159}"/>
    <pc:docChg chg="undo custSel addSld delSld modSld">
      <pc:chgData name="Jennifer Sloane" userId="399886174982ac4e" providerId="LiveId" clId="{8FE3FAB5-C3AC-441C-8455-D334D4FE9159}" dt="2022-03-30T15:09:49.882" v="4601" actId="2890"/>
      <pc:docMkLst>
        <pc:docMk/>
      </pc:docMkLst>
      <pc:sldChg chg="addSp delSp del mod">
        <pc:chgData name="Jennifer Sloane" userId="399886174982ac4e" providerId="LiveId" clId="{8FE3FAB5-C3AC-441C-8455-D334D4FE9159}" dt="2022-03-30T09:37:22.991" v="23" actId="47"/>
        <pc:sldMkLst>
          <pc:docMk/>
          <pc:sldMk cId="1076147567" sldId="256"/>
        </pc:sldMkLst>
        <pc:picChg chg="add del">
          <ac:chgData name="Jennifer Sloane" userId="399886174982ac4e" providerId="LiveId" clId="{8FE3FAB5-C3AC-441C-8455-D334D4FE9159}" dt="2022-03-30T09:35:45.273" v="1" actId="21"/>
          <ac:picMkLst>
            <pc:docMk/>
            <pc:sldMk cId="1076147567" sldId="256"/>
            <ac:picMk id="9" creationId="{C1C6F3FA-E5FE-47D1-BF41-E4B8877DB7BD}"/>
          </ac:picMkLst>
        </pc:picChg>
        <pc:picChg chg="add del">
          <ac:chgData name="Jennifer Sloane" userId="399886174982ac4e" providerId="LiveId" clId="{8FE3FAB5-C3AC-441C-8455-D334D4FE9159}" dt="2022-03-30T09:35:45.273" v="1" actId="21"/>
          <ac:picMkLst>
            <pc:docMk/>
            <pc:sldMk cId="1076147567" sldId="256"/>
            <ac:picMk id="11" creationId="{74079047-3D27-43C1-8D64-7C52CEFDDC55}"/>
          </ac:picMkLst>
        </pc:picChg>
      </pc:sldChg>
      <pc:sldChg chg="addSp delSp modSp add del mod setBg">
        <pc:chgData name="Jennifer Sloane" userId="399886174982ac4e" providerId="LiveId" clId="{8FE3FAB5-C3AC-441C-8455-D334D4FE9159}" dt="2022-03-30T10:58:01.399" v="3741" actId="47"/>
        <pc:sldMkLst>
          <pc:docMk/>
          <pc:sldMk cId="2052360135" sldId="257"/>
        </pc:sldMkLst>
        <pc:spChg chg="mod">
          <ac:chgData name="Jennifer Sloane" userId="399886174982ac4e" providerId="LiveId" clId="{8FE3FAB5-C3AC-441C-8455-D334D4FE9159}" dt="2022-03-30T09:36:34.518" v="6" actId="26606"/>
          <ac:spMkLst>
            <pc:docMk/>
            <pc:sldMk cId="2052360135" sldId="257"/>
            <ac:spMk id="2" creationId="{F816CF79-15FD-400A-93D2-EE702DCC36EC}"/>
          </ac:spMkLst>
        </pc:spChg>
        <pc:spChg chg="del mod">
          <ac:chgData name="Jennifer Sloane" userId="399886174982ac4e" providerId="LiveId" clId="{8FE3FAB5-C3AC-441C-8455-D334D4FE9159}" dt="2022-03-30T09:36:52.989" v="9" actId="478"/>
          <ac:spMkLst>
            <pc:docMk/>
            <pc:sldMk cId="2052360135" sldId="257"/>
            <ac:spMk id="3" creationId="{AEB0B96E-B421-48A7-843E-BC3C4AE18430}"/>
          </ac:spMkLst>
        </pc:spChg>
        <pc:spChg chg="add del mod">
          <ac:chgData name="Jennifer Sloane" userId="399886174982ac4e" providerId="LiveId" clId="{8FE3FAB5-C3AC-441C-8455-D334D4FE9159}" dt="2022-03-30T09:36:54.935" v="10" actId="478"/>
          <ac:spMkLst>
            <pc:docMk/>
            <pc:sldMk cId="2052360135" sldId="257"/>
            <ac:spMk id="5" creationId="{4815E7C6-BA6C-400E-84AE-4AFFDD0460DF}"/>
          </ac:spMkLst>
        </pc:spChg>
        <pc:spChg chg="add">
          <ac:chgData name="Jennifer Sloane" userId="399886174982ac4e" providerId="LiveId" clId="{8FE3FAB5-C3AC-441C-8455-D334D4FE9159}" dt="2022-03-30T09:36:34.518" v="6" actId="26606"/>
          <ac:spMkLst>
            <pc:docMk/>
            <pc:sldMk cId="2052360135" sldId="257"/>
            <ac:spMk id="8" creationId="{5FB946D7-1CA4-446E-8795-007CACFDEB88}"/>
          </ac:spMkLst>
        </pc:spChg>
        <pc:spChg chg="add">
          <ac:chgData name="Jennifer Sloane" userId="399886174982ac4e" providerId="LiveId" clId="{8FE3FAB5-C3AC-441C-8455-D334D4FE9159}" dt="2022-03-30T09:36:34.518" v="6" actId="26606"/>
          <ac:spMkLst>
            <pc:docMk/>
            <pc:sldMk cId="2052360135" sldId="257"/>
            <ac:spMk id="10" creationId="{192416F2-BC84-4D7C-80C6-6296C10C3819}"/>
          </ac:spMkLst>
        </pc:spChg>
        <pc:spChg chg="add mod">
          <ac:chgData name="Jennifer Sloane" userId="399886174982ac4e" providerId="LiveId" clId="{8FE3FAB5-C3AC-441C-8455-D334D4FE9159}" dt="2022-03-30T09:37:11.103" v="11" actId="1076"/>
          <ac:spMkLst>
            <pc:docMk/>
            <pc:sldMk cId="2052360135" sldId="257"/>
            <ac:spMk id="13" creationId="{3DAE5B7F-0F19-42B4-AD86-7AC10C66C49F}"/>
          </ac:spMkLst>
        </pc:spChg>
        <pc:picChg chg="del">
          <ac:chgData name="Jennifer Sloane" userId="399886174982ac4e" providerId="LiveId" clId="{8FE3FAB5-C3AC-441C-8455-D334D4FE9159}" dt="2022-03-30T09:36:22.758" v="4" actId="478"/>
          <ac:picMkLst>
            <pc:docMk/>
            <pc:sldMk cId="2052360135" sldId="257"/>
            <ac:picMk id="9" creationId="{C1C6F3FA-E5FE-47D1-BF41-E4B8877DB7BD}"/>
          </ac:picMkLst>
        </pc:picChg>
        <pc:picChg chg="del">
          <ac:chgData name="Jennifer Sloane" userId="399886174982ac4e" providerId="LiveId" clId="{8FE3FAB5-C3AC-441C-8455-D334D4FE9159}" dt="2022-03-30T09:36:23.527" v="5" actId="478"/>
          <ac:picMkLst>
            <pc:docMk/>
            <pc:sldMk cId="2052360135" sldId="257"/>
            <ac:picMk id="11" creationId="{74079047-3D27-43C1-8D64-7C52CEFDDC55}"/>
          </ac:picMkLst>
        </pc:picChg>
        <pc:picChg chg="add mod">
          <ac:chgData name="Jennifer Sloane" userId="399886174982ac4e" providerId="LiveId" clId="{8FE3FAB5-C3AC-441C-8455-D334D4FE9159}" dt="2022-03-30T09:37:16.867" v="12" actId="1076"/>
          <ac:picMkLst>
            <pc:docMk/>
            <pc:sldMk cId="2052360135" sldId="257"/>
            <ac:picMk id="14" creationId="{F1DAFC91-4CF2-4A5F-8ECC-5EFBF8FDC439}"/>
          </ac:picMkLst>
        </pc:picChg>
        <pc:picChg chg="add mod">
          <ac:chgData name="Jennifer Sloane" userId="399886174982ac4e" providerId="LiveId" clId="{8FE3FAB5-C3AC-441C-8455-D334D4FE9159}" dt="2022-03-30T09:37:21.150" v="22" actId="1036"/>
          <ac:picMkLst>
            <pc:docMk/>
            <pc:sldMk cId="2052360135" sldId="257"/>
            <ac:picMk id="15" creationId="{9EC5A9A5-BC65-4F43-AC8E-7E65E4A1D4FE}"/>
          </ac:picMkLst>
        </pc:picChg>
        <pc:cxnChg chg="add">
          <ac:chgData name="Jennifer Sloane" userId="399886174982ac4e" providerId="LiveId" clId="{8FE3FAB5-C3AC-441C-8455-D334D4FE9159}" dt="2022-03-30T09:36:34.518" v="6" actId="26606"/>
          <ac:cxnSpMkLst>
            <pc:docMk/>
            <pc:sldMk cId="2052360135" sldId="257"/>
            <ac:cxnSpMk id="12" creationId="{2330623A-AB89-4E04-AC9A-2BAFBF85AE3A}"/>
          </ac:cxnSpMkLst>
        </pc:cxnChg>
      </pc:sldChg>
      <pc:sldChg chg="addSp delSp modSp new mod setBg modNotesTx">
        <pc:chgData name="Jennifer Sloane" userId="399886174982ac4e" providerId="LiveId" clId="{8FE3FAB5-C3AC-441C-8455-D334D4FE9159}" dt="2022-03-30T10:50:54.247" v="3620" actId="1076"/>
        <pc:sldMkLst>
          <pc:docMk/>
          <pc:sldMk cId="649569913" sldId="258"/>
        </pc:sldMkLst>
        <pc:spChg chg="mod">
          <ac:chgData name="Jennifer Sloane" userId="399886174982ac4e" providerId="LiveId" clId="{8FE3FAB5-C3AC-441C-8455-D334D4FE9159}" dt="2022-03-30T09:44:43.021" v="503" actId="26606"/>
          <ac:spMkLst>
            <pc:docMk/>
            <pc:sldMk cId="649569913" sldId="258"/>
            <ac:spMk id="2" creationId="{EB39909D-DFF2-4853-827B-F2255DA2610C}"/>
          </ac:spMkLst>
        </pc:spChg>
        <pc:spChg chg="mod ord">
          <ac:chgData name="Jennifer Sloane" userId="399886174982ac4e" providerId="LiveId" clId="{8FE3FAB5-C3AC-441C-8455-D334D4FE9159}" dt="2022-03-30T09:46:49.721" v="645" actId="20577"/>
          <ac:spMkLst>
            <pc:docMk/>
            <pc:sldMk cId="649569913" sldId="258"/>
            <ac:spMk id="3" creationId="{DF77388F-3B26-4346-880C-550BC0F27983}"/>
          </ac:spMkLst>
        </pc:spChg>
        <pc:spChg chg="add del">
          <ac:chgData name="Jennifer Sloane" userId="399886174982ac4e" providerId="LiveId" clId="{8FE3FAB5-C3AC-441C-8455-D334D4FE9159}" dt="2022-03-30T09:44:43.021" v="503" actId="26606"/>
          <ac:spMkLst>
            <pc:docMk/>
            <pc:sldMk cId="649569913" sldId="258"/>
            <ac:spMk id="8" creationId="{907EF6B7-1338-4443-8C46-6A318D952DFD}"/>
          </ac:spMkLst>
        </pc:spChg>
        <pc:spChg chg="add del">
          <ac:chgData name="Jennifer Sloane" userId="399886174982ac4e" providerId="LiveId" clId="{8FE3FAB5-C3AC-441C-8455-D334D4FE9159}" dt="2022-03-30T09:44:43.021" v="503" actId="26606"/>
          <ac:spMkLst>
            <pc:docMk/>
            <pc:sldMk cId="649569913" sldId="258"/>
            <ac:spMk id="10" creationId="{DAAE4CDD-124C-4DCF-9584-B6033B545DD5}"/>
          </ac:spMkLst>
        </pc:spChg>
        <pc:spChg chg="add del">
          <ac:chgData name="Jennifer Sloane" userId="399886174982ac4e" providerId="LiveId" clId="{8FE3FAB5-C3AC-441C-8455-D334D4FE9159}" dt="2022-03-30T09:44:43.021" v="503" actId="26606"/>
          <ac:spMkLst>
            <pc:docMk/>
            <pc:sldMk cId="649569913" sldId="258"/>
            <ac:spMk id="12" creationId="{081E4A58-353D-44AE-B2FC-2A74E2E400F7}"/>
          </ac:spMkLst>
        </pc:spChg>
        <pc:spChg chg="add mod">
          <ac:chgData name="Jennifer Sloane" userId="399886174982ac4e" providerId="LiveId" clId="{8FE3FAB5-C3AC-441C-8455-D334D4FE9159}" dt="2022-03-30T09:45:29.794" v="514" actId="1076"/>
          <ac:spMkLst>
            <pc:docMk/>
            <pc:sldMk cId="649569913" sldId="258"/>
            <ac:spMk id="14" creationId="{5AD1138E-7C50-4751-A932-5EC38C1D365C}"/>
          </ac:spMkLst>
        </pc:spChg>
        <pc:spChg chg="add mod">
          <ac:chgData name="Jennifer Sloane" userId="399886174982ac4e" providerId="LiveId" clId="{8FE3FAB5-C3AC-441C-8455-D334D4FE9159}" dt="2022-03-30T10:08:13.853" v="1011" actId="1076"/>
          <ac:spMkLst>
            <pc:docMk/>
            <pc:sldMk cId="649569913" sldId="258"/>
            <ac:spMk id="16" creationId="{BF3937F9-BF30-437F-BED0-16FA0337C91C}"/>
          </ac:spMkLst>
        </pc:spChg>
        <pc:spChg chg="add mod">
          <ac:chgData name="Jennifer Sloane" userId="399886174982ac4e" providerId="LiveId" clId="{8FE3FAB5-C3AC-441C-8455-D334D4FE9159}" dt="2022-03-30T10:07:57.227" v="1008" actId="571"/>
          <ac:spMkLst>
            <pc:docMk/>
            <pc:sldMk cId="649569913" sldId="258"/>
            <ac:spMk id="17" creationId="{DFAD7ABE-1461-4F2F-9C1F-A9AB7584A9DA}"/>
          </ac:spMkLst>
        </pc:spChg>
        <pc:spChg chg="add del">
          <ac:chgData name="Jennifer Sloane" userId="399886174982ac4e" providerId="LiveId" clId="{8FE3FAB5-C3AC-441C-8455-D334D4FE9159}" dt="2022-03-30T09:44:43.010" v="502" actId="26606"/>
          <ac:spMkLst>
            <pc:docMk/>
            <pc:sldMk cId="649569913" sldId="258"/>
            <ac:spMk id="71" creationId="{2EB492CD-616E-47F8-933B-5E2D952A0593}"/>
          </ac:spMkLst>
        </pc:spChg>
        <pc:spChg chg="add del">
          <ac:chgData name="Jennifer Sloane" userId="399886174982ac4e" providerId="LiveId" clId="{8FE3FAB5-C3AC-441C-8455-D334D4FE9159}" dt="2022-03-30T09:44:43.010" v="502" actId="26606"/>
          <ac:spMkLst>
            <pc:docMk/>
            <pc:sldMk cId="649569913" sldId="258"/>
            <ac:spMk id="73" creationId="{59383CF9-23B5-4335-9B21-1791C4CF1C75}"/>
          </ac:spMkLst>
        </pc:spChg>
        <pc:spChg chg="add del">
          <ac:chgData name="Jennifer Sloane" userId="399886174982ac4e" providerId="LiveId" clId="{8FE3FAB5-C3AC-441C-8455-D334D4FE9159}" dt="2022-03-30T09:44:43.010" v="502" actId="26606"/>
          <ac:spMkLst>
            <pc:docMk/>
            <pc:sldMk cId="649569913" sldId="258"/>
            <ac:spMk id="75" creationId="{0007FE00-9498-4706-B255-6437B0252C02}"/>
          </ac:spMkLst>
        </pc:spChg>
        <pc:spChg chg="add">
          <ac:chgData name="Jennifer Sloane" userId="399886174982ac4e" providerId="LiveId" clId="{8FE3FAB5-C3AC-441C-8455-D334D4FE9159}" dt="2022-03-30T09:44:43.021" v="503" actId="26606"/>
          <ac:spMkLst>
            <pc:docMk/>
            <pc:sldMk cId="649569913" sldId="258"/>
            <ac:spMk id="1028" creationId="{743AA782-23D1-4521-8CAD-47662984AA08}"/>
          </ac:spMkLst>
        </pc:spChg>
        <pc:spChg chg="add">
          <ac:chgData name="Jennifer Sloane" userId="399886174982ac4e" providerId="LiveId" clId="{8FE3FAB5-C3AC-441C-8455-D334D4FE9159}" dt="2022-03-30T09:44:43.021" v="503" actId="26606"/>
          <ac:spMkLst>
            <pc:docMk/>
            <pc:sldMk cId="649569913" sldId="258"/>
            <ac:spMk id="1029" creationId="{71877DBC-BB60-40F0-AC93-2ACDBAAE60CE}"/>
          </ac:spMkLst>
        </pc:spChg>
        <pc:picChg chg="add mod">
          <ac:chgData name="Jennifer Sloane" userId="399886174982ac4e" providerId="LiveId" clId="{8FE3FAB5-C3AC-441C-8455-D334D4FE9159}" dt="2022-03-30T10:50:54.247" v="3620" actId="1076"/>
          <ac:picMkLst>
            <pc:docMk/>
            <pc:sldMk cId="649569913" sldId="258"/>
            <ac:picMk id="1026" creationId="{CBCB74C9-032B-4F63-BFEE-D6117074DD5C}"/>
          </ac:picMkLst>
        </pc:picChg>
      </pc:sldChg>
      <pc:sldChg chg="addSp delSp modSp new del mod">
        <pc:chgData name="Jennifer Sloane" userId="399886174982ac4e" providerId="LiveId" clId="{8FE3FAB5-C3AC-441C-8455-D334D4FE9159}" dt="2022-03-30T10:03:02.328" v="833" actId="47"/>
        <pc:sldMkLst>
          <pc:docMk/>
          <pc:sldMk cId="3168000995" sldId="259"/>
        </pc:sldMkLst>
        <pc:spChg chg="mod">
          <ac:chgData name="Jennifer Sloane" userId="399886174982ac4e" providerId="LiveId" clId="{8FE3FAB5-C3AC-441C-8455-D334D4FE9159}" dt="2022-03-30T09:49:31.943" v="680" actId="20577"/>
          <ac:spMkLst>
            <pc:docMk/>
            <pc:sldMk cId="3168000995" sldId="259"/>
            <ac:spMk id="2" creationId="{062A09EC-44DF-4CD8-B6D6-255C7C6B62F3}"/>
          </ac:spMkLst>
        </pc:spChg>
        <pc:spChg chg="del">
          <ac:chgData name="Jennifer Sloane" userId="399886174982ac4e" providerId="LiveId" clId="{8FE3FAB5-C3AC-441C-8455-D334D4FE9159}" dt="2022-03-30T09:48:24.183" v="647" actId="478"/>
          <ac:spMkLst>
            <pc:docMk/>
            <pc:sldMk cId="3168000995" sldId="259"/>
            <ac:spMk id="3" creationId="{FC5B533C-9F0A-436B-BA4F-CF4CA96CCAAA}"/>
          </ac:spMkLst>
        </pc:spChg>
        <pc:spChg chg="add mod">
          <ac:chgData name="Jennifer Sloane" userId="399886174982ac4e" providerId="LiveId" clId="{8FE3FAB5-C3AC-441C-8455-D334D4FE9159}" dt="2022-03-30T09:50:07.674" v="686" actId="20577"/>
          <ac:spMkLst>
            <pc:docMk/>
            <pc:sldMk cId="3168000995" sldId="259"/>
            <ac:spMk id="8" creationId="{FCC8DFAE-1075-48BD-A556-2AEE85FB0966}"/>
          </ac:spMkLst>
        </pc:spChg>
        <pc:spChg chg="add mod">
          <ac:chgData name="Jennifer Sloane" userId="399886174982ac4e" providerId="LiveId" clId="{8FE3FAB5-C3AC-441C-8455-D334D4FE9159}" dt="2022-03-30T09:50:15.632" v="697" actId="20577"/>
          <ac:spMkLst>
            <pc:docMk/>
            <pc:sldMk cId="3168000995" sldId="259"/>
            <ac:spMk id="9" creationId="{4DFC5549-C65F-4333-9625-969498E24B34}"/>
          </ac:spMkLst>
        </pc:spChg>
        <pc:spChg chg="add mod">
          <ac:chgData name="Jennifer Sloane" userId="399886174982ac4e" providerId="LiveId" clId="{8FE3FAB5-C3AC-441C-8455-D334D4FE9159}" dt="2022-03-30T09:50:25.524" v="707" actId="20577"/>
          <ac:spMkLst>
            <pc:docMk/>
            <pc:sldMk cId="3168000995" sldId="259"/>
            <ac:spMk id="10" creationId="{A3215011-F568-4D6A-84B3-01AD4BB64BF8}"/>
          </ac:spMkLst>
        </pc:spChg>
        <pc:picChg chg="add mod">
          <ac:chgData name="Jennifer Sloane" userId="399886174982ac4e" providerId="LiveId" clId="{8FE3FAB5-C3AC-441C-8455-D334D4FE9159}" dt="2022-03-30T09:48:26.276" v="649" actId="1076"/>
          <ac:picMkLst>
            <pc:docMk/>
            <pc:sldMk cId="3168000995" sldId="259"/>
            <ac:picMk id="5" creationId="{973BD0DB-F17A-4F7F-964D-C1520887FD0C}"/>
          </ac:picMkLst>
        </pc:picChg>
        <pc:picChg chg="add mod">
          <ac:chgData name="Jennifer Sloane" userId="399886174982ac4e" providerId="LiveId" clId="{8FE3FAB5-C3AC-441C-8455-D334D4FE9159}" dt="2022-03-30T09:48:48.706" v="651" actId="1076"/>
          <ac:picMkLst>
            <pc:docMk/>
            <pc:sldMk cId="3168000995" sldId="259"/>
            <ac:picMk id="7" creationId="{82917A00-D89E-4F85-85EA-D7EA119B53E8}"/>
          </ac:picMkLst>
        </pc:picChg>
      </pc:sldChg>
      <pc:sldChg chg="addSp delSp modSp add del mod setBg">
        <pc:chgData name="Jennifer Sloane" userId="399886174982ac4e" providerId="LiveId" clId="{8FE3FAB5-C3AC-441C-8455-D334D4FE9159}" dt="2022-03-30T10:36:44.451" v="2996" actId="47"/>
        <pc:sldMkLst>
          <pc:docMk/>
          <pc:sldMk cId="3038503822" sldId="260"/>
        </pc:sldMkLst>
        <pc:spChg chg="mod">
          <ac:chgData name="Jennifer Sloane" userId="399886174982ac4e" providerId="LiveId" clId="{8FE3FAB5-C3AC-441C-8455-D334D4FE9159}" dt="2022-03-30T09:55:41.673" v="747" actId="26606"/>
          <ac:spMkLst>
            <pc:docMk/>
            <pc:sldMk cId="3038503822" sldId="260"/>
            <ac:spMk id="2" creationId="{062A09EC-44DF-4CD8-B6D6-255C7C6B62F3}"/>
          </ac:spMkLst>
        </pc:spChg>
        <pc:spChg chg="add mod">
          <ac:chgData name="Jennifer Sloane" userId="399886174982ac4e" providerId="LiveId" clId="{8FE3FAB5-C3AC-441C-8455-D334D4FE9159}" dt="2022-03-30T10:02:03.429" v="823" actId="1076"/>
          <ac:spMkLst>
            <pc:docMk/>
            <pc:sldMk cId="3038503822" sldId="260"/>
            <ac:spMk id="3" creationId="{52FE947B-76B8-491C-A08E-EC06C4598AE9}"/>
          </ac:spMkLst>
        </pc:spChg>
        <pc:spChg chg="del">
          <ac:chgData name="Jennifer Sloane" userId="399886174982ac4e" providerId="LiveId" clId="{8FE3FAB5-C3AC-441C-8455-D334D4FE9159}" dt="2022-03-30T09:50:41.704" v="710" actId="478"/>
          <ac:spMkLst>
            <pc:docMk/>
            <pc:sldMk cId="3038503822" sldId="260"/>
            <ac:spMk id="8" creationId="{FCC8DFAE-1075-48BD-A556-2AEE85FB0966}"/>
          </ac:spMkLst>
        </pc:spChg>
        <pc:spChg chg="del">
          <ac:chgData name="Jennifer Sloane" userId="399886174982ac4e" providerId="LiveId" clId="{8FE3FAB5-C3AC-441C-8455-D334D4FE9159}" dt="2022-03-30T09:50:41.704" v="710" actId="478"/>
          <ac:spMkLst>
            <pc:docMk/>
            <pc:sldMk cId="3038503822" sldId="260"/>
            <ac:spMk id="9" creationId="{4DFC5549-C65F-4333-9625-969498E24B34}"/>
          </ac:spMkLst>
        </pc:spChg>
        <pc:spChg chg="del">
          <ac:chgData name="Jennifer Sloane" userId="399886174982ac4e" providerId="LiveId" clId="{8FE3FAB5-C3AC-441C-8455-D334D4FE9159}" dt="2022-03-30T09:50:37.400" v="709" actId="478"/>
          <ac:spMkLst>
            <pc:docMk/>
            <pc:sldMk cId="3038503822" sldId="260"/>
            <ac:spMk id="10" creationId="{A3215011-F568-4D6A-84B3-01AD4BB64BF8}"/>
          </ac:spMkLst>
        </pc:spChg>
        <pc:spChg chg="add del">
          <ac:chgData name="Jennifer Sloane" userId="399886174982ac4e" providerId="LiveId" clId="{8FE3FAB5-C3AC-441C-8455-D334D4FE9159}" dt="2022-03-30T09:55:41.673" v="747" actId="26606"/>
          <ac:spMkLst>
            <pc:docMk/>
            <pc:sldMk cId="3038503822" sldId="260"/>
            <ac:spMk id="12" creationId="{E2EB7817-E168-4C54-A112-A79DDCDB3008}"/>
          </ac:spMkLst>
        </pc:spChg>
        <pc:spChg chg="add del">
          <ac:chgData name="Jennifer Sloane" userId="399886174982ac4e" providerId="LiveId" clId="{8FE3FAB5-C3AC-441C-8455-D334D4FE9159}" dt="2022-03-30T09:55:41.673" v="747" actId="26606"/>
          <ac:spMkLst>
            <pc:docMk/>
            <pc:sldMk cId="3038503822" sldId="260"/>
            <ac:spMk id="14" creationId="{8358AEE7-96E5-490E-93E2-263A0D51B1AA}"/>
          </ac:spMkLst>
        </pc:spChg>
        <pc:spChg chg="add">
          <ac:chgData name="Jennifer Sloane" userId="399886174982ac4e" providerId="LiveId" clId="{8FE3FAB5-C3AC-441C-8455-D334D4FE9159}" dt="2022-03-30T09:55:41.673" v="747" actId="26606"/>
          <ac:spMkLst>
            <pc:docMk/>
            <pc:sldMk cId="3038503822" sldId="260"/>
            <ac:spMk id="19" creationId="{9584E7D4-A2F5-41A9-A4AE-B84BD1346A6E}"/>
          </ac:spMkLst>
        </pc:spChg>
        <pc:spChg chg="add mod">
          <ac:chgData name="Jennifer Sloane" userId="399886174982ac4e" providerId="LiveId" clId="{8FE3FAB5-C3AC-441C-8455-D334D4FE9159}" dt="2022-03-30T10:02:11.060" v="824" actId="1076"/>
          <ac:spMkLst>
            <pc:docMk/>
            <pc:sldMk cId="3038503822" sldId="260"/>
            <ac:spMk id="20" creationId="{CC53048A-0F48-443F-9917-9FECF5CB32F2}"/>
          </ac:spMkLst>
        </pc:spChg>
        <pc:spChg chg="add">
          <ac:chgData name="Jennifer Sloane" userId="399886174982ac4e" providerId="LiveId" clId="{8FE3FAB5-C3AC-441C-8455-D334D4FE9159}" dt="2022-03-30T09:55:41.673" v="747" actId="26606"/>
          <ac:spMkLst>
            <pc:docMk/>
            <pc:sldMk cId="3038503822" sldId="260"/>
            <ac:spMk id="21" creationId="{912531D6-F318-49BD-859A-0B2B7159485B}"/>
          </ac:spMkLst>
        </pc:spChg>
        <pc:spChg chg="add">
          <ac:chgData name="Jennifer Sloane" userId="399886174982ac4e" providerId="LiveId" clId="{8FE3FAB5-C3AC-441C-8455-D334D4FE9159}" dt="2022-03-30T09:55:41.673" v="747" actId="26606"/>
          <ac:spMkLst>
            <pc:docMk/>
            <pc:sldMk cId="3038503822" sldId="260"/>
            <ac:spMk id="23" creationId="{C3A78525-353D-47EB-B839-E380DBD7DE18}"/>
          </ac:spMkLst>
        </pc:spChg>
        <pc:spChg chg="add">
          <ac:chgData name="Jennifer Sloane" userId="399886174982ac4e" providerId="LiveId" clId="{8FE3FAB5-C3AC-441C-8455-D334D4FE9159}" dt="2022-03-30T09:55:41.673" v="747" actId="26606"/>
          <ac:spMkLst>
            <pc:docMk/>
            <pc:sldMk cId="3038503822" sldId="260"/>
            <ac:spMk id="25" creationId="{6436C932-B8B8-4A70-8A0D-1A4AD0A9F20E}"/>
          </ac:spMkLst>
        </pc:spChg>
        <pc:spChg chg="add">
          <ac:chgData name="Jennifer Sloane" userId="399886174982ac4e" providerId="LiveId" clId="{8FE3FAB5-C3AC-441C-8455-D334D4FE9159}" dt="2022-03-30T09:55:41.673" v="747" actId="26606"/>
          <ac:spMkLst>
            <pc:docMk/>
            <pc:sldMk cId="3038503822" sldId="260"/>
            <ac:spMk id="29" creationId="{BEC760C0-2D8A-4DE5-9990-FA96D59E535F}"/>
          </ac:spMkLst>
        </pc:spChg>
        <pc:picChg chg="del mod ord">
          <ac:chgData name="Jennifer Sloane" userId="399886174982ac4e" providerId="LiveId" clId="{8FE3FAB5-C3AC-441C-8455-D334D4FE9159}" dt="2022-03-30T09:55:52.226" v="750" actId="478"/>
          <ac:picMkLst>
            <pc:docMk/>
            <pc:sldMk cId="3038503822" sldId="260"/>
            <ac:picMk id="5" creationId="{973BD0DB-F17A-4F7F-964D-C1520887FD0C}"/>
          </ac:picMkLst>
        </pc:picChg>
        <pc:picChg chg="del mod ord">
          <ac:chgData name="Jennifer Sloane" userId="399886174982ac4e" providerId="LiveId" clId="{8FE3FAB5-C3AC-441C-8455-D334D4FE9159}" dt="2022-03-30T09:55:44.811" v="748" actId="478"/>
          <ac:picMkLst>
            <pc:docMk/>
            <pc:sldMk cId="3038503822" sldId="260"/>
            <ac:picMk id="7" creationId="{82917A00-D89E-4F85-85EA-D7EA119B53E8}"/>
          </ac:picMkLst>
        </pc:picChg>
        <pc:picChg chg="add mod ord">
          <ac:chgData name="Jennifer Sloane" userId="399886174982ac4e" providerId="LiveId" clId="{8FE3FAB5-C3AC-441C-8455-D334D4FE9159}" dt="2022-03-30T10:01:44.555" v="820" actId="1076"/>
          <ac:picMkLst>
            <pc:docMk/>
            <pc:sldMk cId="3038503822" sldId="260"/>
            <ac:picMk id="11" creationId="{A1EC6137-EBA3-4E69-ADB7-340DF51DFD1E}"/>
          </ac:picMkLst>
        </pc:picChg>
        <pc:picChg chg="add del mod">
          <ac:chgData name="Jennifer Sloane" userId="399886174982ac4e" providerId="LiveId" clId="{8FE3FAB5-C3AC-441C-8455-D334D4FE9159}" dt="2022-03-30T10:08:33.759" v="1012" actId="478"/>
          <ac:picMkLst>
            <pc:docMk/>
            <pc:sldMk cId="3038503822" sldId="260"/>
            <ac:picMk id="13" creationId="{1DA33125-D0F6-43E3-BB49-719B8B2386AA}"/>
          </ac:picMkLst>
        </pc:picChg>
        <pc:picChg chg="add mod">
          <ac:chgData name="Jennifer Sloane" userId="399886174982ac4e" providerId="LiveId" clId="{8FE3FAB5-C3AC-441C-8455-D334D4FE9159}" dt="2022-03-30T10:08:41.601" v="1017" actId="1076"/>
          <ac:picMkLst>
            <pc:docMk/>
            <pc:sldMk cId="3038503822" sldId="260"/>
            <ac:picMk id="22" creationId="{4EAAB24B-039F-46DF-AE10-DDE27C2D75CE}"/>
          </ac:picMkLst>
        </pc:picChg>
        <pc:cxnChg chg="add">
          <ac:chgData name="Jennifer Sloane" userId="399886174982ac4e" providerId="LiveId" clId="{8FE3FAB5-C3AC-441C-8455-D334D4FE9159}" dt="2022-03-30T09:55:41.673" v="747" actId="26606"/>
          <ac:cxnSpMkLst>
            <pc:docMk/>
            <pc:sldMk cId="3038503822" sldId="260"/>
            <ac:cxnSpMk id="27" creationId="{02AD82C0-24F3-4083-849D-D281174AF259}"/>
          </ac:cxnSpMkLst>
        </pc:cxnChg>
      </pc:sldChg>
      <pc:sldChg chg="add del">
        <pc:chgData name="Jennifer Sloane" userId="399886174982ac4e" providerId="LiveId" clId="{8FE3FAB5-C3AC-441C-8455-D334D4FE9159}" dt="2022-03-30T09:51:41.562" v="720" actId="47"/>
        <pc:sldMkLst>
          <pc:docMk/>
          <pc:sldMk cId="2549965007" sldId="261"/>
        </pc:sldMkLst>
      </pc:sldChg>
      <pc:sldChg chg="addSp delSp modSp add mod setBg setClrOvrMap">
        <pc:chgData name="Jennifer Sloane" userId="399886174982ac4e" providerId="LiveId" clId="{8FE3FAB5-C3AC-441C-8455-D334D4FE9159}" dt="2022-03-30T10:08:56.466" v="1027" actId="1038"/>
        <pc:sldMkLst>
          <pc:docMk/>
          <pc:sldMk cId="4072376051" sldId="262"/>
        </pc:sldMkLst>
        <pc:spChg chg="mod">
          <ac:chgData name="Jennifer Sloane" userId="399886174982ac4e" providerId="LiveId" clId="{8FE3FAB5-C3AC-441C-8455-D334D4FE9159}" dt="2022-03-30T09:54:54.312" v="746" actId="26606"/>
          <ac:spMkLst>
            <pc:docMk/>
            <pc:sldMk cId="4072376051" sldId="262"/>
            <ac:spMk id="2" creationId="{062A09EC-44DF-4CD8-B6D6-255C7C6B62F3}"/>
          </ac:spMkLst>
        </pc:spChg>
        <pc:spChg chg="del mod">
          <ac:chgData name="Jennifer Sloane" userId="399886174982ac4e" providerId="LiveId" clId="{8FE3FAB5-C3AC-441C-8455-D334D4FE9159}" dt="2022-03-30T09:51:45.430" v="722" actId="478"/>
          <ac:spMkLst>
            <pc:docMk/>
            <pc:sldMk cId="4072376051" sldId="262"/>
            <ac:spMk id="8" creationId="{FCC8DFAE-1075-48BD-A556-2AEE85FB0966}"/>
          </ac:spMkLst>
        </pc:spChg>
        <pc:spChg chg="del">
          <ac:chgData name="Jennifer Sloane" userId="399886174982ac4e" providerId="LiveId" clId="{8FE3FAB5-C3AC-441C-8455-D334D4FE9159}" dt="2022-03-30T09:51:46.240" v="723" actId="478"/>
          <ac:spMkLst>
            <pc:docMk/>
            <pc:sldMk cId="4072376051" sldId="262"/>
            <ac:spMk id="9" creationId="{4DFC5549-C65F-4333-9625-969498E24B34}"/>
          </ac:spMkLst>
        </pc:spChg>
        <pc:spChg chg="del mod">
          <ac:chgData name="Jennifer Sloane" userId="399886174982ac4e" providerId="LiveId" clId="{8FE3FAB5-C3AC-441C-8455-D334D4FE9159}" dt="2022-03-30T09:51:49.273" v="725" actId="478"/>
          <ac:spMkLst>
            <pc:docMk/>
            <pc:sldMk cId="4072376051" sldId="262"/>
            <ac:spMk id="10" creationId="{A3215011-F568-4D6A-84B3-01AD4BB64BF8}"/>
          </ac:spMkLst>
        </pc:spChg>
        <pc:spChg chg="add">
          <ac:chgData name="Jennifer Sloane" userId="399886174982ac4e" providerId="LiveId" clId="{8FE3FAB5-C3AC-441C-8455-D334D4FE9159}" dt="2022-03-30T09:54:54.312" v="746" actId="26606"/>
          <ac:spMkLst>
            <pc:docMk/>
            <pc:sldMk cId="4072376051" sldId="262"/>
            <ac:spMk id="20" creationId="{F6E384F5-137A-40B1-97F0-694CC6ECD59C}"/>
          </ac:spMkLst>
        </pc:spChg>
        <pc:spChg chg="add">
          <ac:chgData name="Jennifer Sloane" userId="399886174982ac4e" providerId="LiveId" clId="{8FE3FAB5-C3AC-441C-8455-D334D4FE9159}" dt="2022-03-30T09:54:54.312" v="746" actId="26606"/>
          <ac:spMkLst>
            <pc:docMk/>
            <pc:sldMk cId="4072376051" sldId="262"/>
            <ac:spMk id="22" creationId="{EBA87361-6D30-46E4-834B-719CF59055EA}"/>
          </ac:spMkLst>
        </pc:spChg>
        <pc:spChg chg="add">
          <ac:chgData name="Jennifer Sloane" userId="399886174982ac4e" providerId="LiveId" clId="{8FE3FAB5-C3AC-441C-8455-D334D4FE9159}" dt="2022-03-30T09:54:54.312" v="746" actId="26606"/>
          <ac:spMkLst>
            <pc:docMk/>
            <pc:sldMk cId="4072376051" sldId="262"/>
            <ac:spMk id="24" creationId="{9DBC4630-03DA-474F-BBCB-BA3AE6B317A4}"/>
          </ac:spMkLst>
        </pc:spChg>
        <pc:spChg chg="add">
          <ac:chgData name="Jennifer Sloane" userId="399886174982ac4e" providerId="LiveId" clId="{8FE3FAB5-C3AC-441C-8455-D334D4FE9159}" dt="2022-03-30T09:54:54.312" v="746" actId="26606"/>
          <ac:spMkLst>
            <pc:docMk/>
            <pc:sldMk cId="4072376051" sldId="262"/>
            <ac:spMk id="26" creationId="{D89DB1C0-FEEC-4CB6-88B2-F9C5562E09D1}"/>
          </ac:spMkLst>
        </pc:spChg>
        <pc:spChg chg="add">
          <ac:chgData name="Jennifer Sloane" userId="399886174982ac4e" providerId="LiveId" clId="{8FE3FAB5-C3AC-441C-8455-D334D4FE9159}" dt="2022-03-30T09:54:54.312" v="746" actId="26606"/>
          <ac:spMkLst>
            <pc:docMk/>
            <pc:sldMk cId="4072376051" sldId="262"/>
            <ac:spMk id="28" creationId="{78418A25-6EAC-4140-BFE6-284E1925B5EE}"/>
          </ac:spMkLst>
        </pc:spChg>
        <pc:spChg chg="add mod">
          <ac:chgData name="Jennifer Sloane" userId="399886174982ac4e" providerId="LiveId" clId="{8FE3FAB5-C3AC-441C-8455-D334D4FE9159}" dt="2022-03-30T10:02:50.983" v="832" actId="207"/>
          <ac:spMkLst>
            <pc:docMk/>
            <pc:sldMk cId="4072376051" sldId="262"/>
            <ac:spMk id="29" creationId="{2C176BC0-FF99-4049-8631-51F6D32B8803}"/>
          </ac:spMkLst>
        </pc:spChg>
        <pc:spChg chg="add">
          <ac:chgData name="Jennifer Sloane" userId="399886174982ac4e" providerId="LiveId" clId="{8FE3FAB5-C3AC-441C-8455-D334D4FE9159}" dt="2022-03-30T09:54:54.312" v="746" actId="26606"/>
          <ac:spMkLst>
            <pc:docMk/>
            <pc:sldMk cId="4072376051" sldId="262"/>
            <ac:spMk id="30" creationId="{08163D1C-ED91-4D5F-A33B-CF1256B270D4}"/>
          </ac:spMkLst>
        </pc:spChg>
        <pc:spChg chg="add mod">
          <ac:chgData name="Jennifer Sloane" userId="399886174982ac4e" providerId="LiveId" clId="{8FE3FAB5-C3AC-441C-8455-D334D4FE9159}" dt="2022-03-30T10:02:43.505" v="829" actId="207"/>
          <ac:spMkLst>
            <pc:docMk/>
            <pc:sldMk cId="4072376051" sldId="262"/>
            <ac:spMk id="31" creationId="{9ED6602F-FA42-424C-9937-240E46E60702}"/>
          </ac:spMkLst>
        </pc:spChg>
        <pc:spChg chg="add">
          <ac:chgData name="Jennifer Sloane" userId="399886174982ac4e" providerId="LiveId" clId="{8FE3FAB5-C3AC-441C-8455-D334D4FE9159}" dt="2022-03-30T09:54:54.312" v="746" actId="26606"/>
          <ac:spMkLst>
            <pc:docMk/>
            <pc:sldMk cId="4072376051" sldId="262"/>
            <ac:spMk id="32" creationId="{31103AB2-C090-458F-B752-294F23AFA8AD}"/>
          </ac:spMkLst>
        </pc:spChg>
        <pc:spChg chg="add">
          <ac:chgData name="Jennifer Sloane" userId="399886174982ac4e" providerId="LiveId" clId="{8FE3FAB5-C3AC-441C-8455-D334D4FE9159}" dt="2022-03-30T09:54:54.312" v="746" actId="26606"/>
          <ac:spMkLst>
            <pc:docMk/>
            <pc:sldMk cId="4072376051" sldId="262"/>
            <ac:spMk id="34" creationId="{83D471F3-782A-4BA1-9CAB-FF5CDF0A75E0}"/>
          </ac:spMkLst>
        </pc:spChg>
        <pc:picChg chg="add del mod">
          <ac:chgData name="Jennifer Sloane" userId="399886174982ac4e" providerId="LiveId" clId="{8FE3FAB5-C3AC-441C-8455-D334D4FE9159}" dt="2022-03-30T09:54:35.103" v="741" actId="478"/>
          <ac:picMkLst>
            <pc:docMk/>
            <pc:sldMk cId="4072376051" sldId="262"/>
            <ac:picMk id="4" creationId="{AFE7592E-C3F1-4A37-8FBF-8C93C2DEE2ED}"/>
          </ac:picMkLst>
        </pc:picChg>
        <pc:picChg chg="del mod">
          <ac:chgData name="Jennifer Sloane" userId="399886174982ac4e" providerId="LiveId" clId="{8FE3FAB5-C3AC-441C-8455-D334D4FE9159}" dt="2022-03-30T10:00:59.725" v="810" actId="478"/>
          <ac:picMkLst>
            <pc:docMk/>
            <pc:sldMk cId="4072376051" sldId="262"/>
            <ac:picMk id="5" creationId="{973BD0DB-F17A-4F7F-964D-C1520887FD0C}"/>
          </ac:picMkLst>
        </pc:picChg>
        <pc:picChg chg="del mod">
          <ac:chgData name="Jennifer Sloane" userId="399886174982ac4e" providerId="LiveId" clId="{8FE3FAB5-C3AC-441C-8455-D334D4FE9159}" dt="2022-03-30T10:00:33.760" v="802" actId="478"/>
          <ac:picMkLst>
            <pc:docMk/>
            <pc:sldMk cId="4072376051" sldId="262"/>
            <ac:picMk id="7" creationId="{82917A00-D89E-4F85-85EA-D7EA119B53E8}"/>
          </ac:picMkLst>
        </pc:picChg>
        <pc:picChg chg="add del mod">
          <ac:chgData name="Jennifer Sloane" userId="399886174982ac4e" providerId="LiveId" clId="{8FE3FAB5-C3AC-441C-8455-D334D4FE9159}" dt="2022-03-30T09:54:33.227" v="740" actId="478"/>
          <ac:picMkLst>
            <pc:docMk/>
            <pc:sldMk cId="4072376051" sldId="262"/>
            <ac:picMk id="11" creationId="{260C8DE4-C784-4577-8CAE-75CBEED47E45}"/>
          </ac:picMkLst>
        </pc:picChg>
        <pc:picChg chg="add del mod">
          <ac:chgData name="Jennifer Sloane" userId="399886174982ac4e" providerId="LiveId" clId="{8FE3FAB5-C3AC-441C-8455-D334D4FE9159}" dt="2022-03-30T09:54:30.212" v="739" actId="478"/>
          <ac:picMkLst>
            <pc:docMk/>
            <pc:sldMk cId="4072376051" sldId="262"/>
            <ac:picMk id="13" creationId="{BBD7015E-0E9B-48B3-AF81-A34E45CD193F}"/>
          </ac:picMkLst>
        </pc:picChg>
        <pc:picChg chg="add del mod ord">
          <ac:chgData name="Jennifer Sloane" userId="399886174982ac4e" providerId="LiveId" clId="{8FE3FAB5-C3AC-441C-8455-D334D4FE9159}" dt="2022-03-30T10:00:50.476" v="808" actId="478"/>
          <ac:picMkLst>
            <pc:docMk/>
            <pc:sldMk cId="4072376051" sldId="262"/>
            <ac:picMk id="14" creationId="{06529104-470A-474D-A909-DF112961AD7D}"/>
          </ac:picMkLst>
        </pc:picChg>
        <pc:picChg chg="add del mod">
          <ac:chgData name="Jennifer Sloane" userId="399886174982ac4e" providerId="LiveId" clId="{8FE3FAB5-C3AC-441C-8455-D334D4FE9159}" dt="2022-03-30T10:01:13.270" v="813" actId="478"/>
          <ac:picMkLst>
            <pc:docMk/>
            <pc:sldMk cId="4072376051" sldId="262"/>
            <ac:picMk id="15" creationId="{41664219-BA12-4857-A65F-255B7B27FC6D}"/>
          </ac:picMkLst>
        </pc:picChg>
        <pc:picChg chg="add mod">
          <ac:chgData name="Jennifer Sloane" userId="399886174982ac4e" providerId="LiveId" clId="{8FE3FAB5-C3AC-441C-8455-D334D4FE9159}" dt="2022-03-30T10:00:53.435" v="809" actId="1076"/>
          <ac:picMkLst>
            <pc:docMk/>
            <pc:sldMk cId="4072376051" sldId="262"/>
            <ac:picMk id="25" creationId="{DA022EF5-EFED-4DD5-B864-B38B1FCAAB36}"/>
          </ac:picMkLst>
        </pc:picChg>
        <pc:picChg chg="add del mod">
          <ac:chgData name="Jennifer Sloane" userId="399886174982ac4e" providerId="LiveId" clId="{8FE3FAB5-C3AC-441C-8455-D334D4FE9159}" dt="2022-03-30T10:08:44.640" v="1018" actId="478"/>
          <ac:picMkLst>
            <pc:docMk/>
            <pc:sldMk cId="4072376051" sldId="262"/>
            <ac:picMk id="27" creationId="{C48918E3-B558-466E-A3DD-F47192E7E4D4}"/>
          </ac:picMkLst>
        </pc:picChg>
        <pc:picChg chg="add mod">
          <ac:chgData name="Jennifer Sloane" userId="399886174982ac4e" providerId="LiveId" clId="{8FE3FAB5-C3AC-441C-8455-D334D4FE9159}" dt="2022-03-30T10:08:56.466" v="1027" actId="1038"/>
          <ac:picMkLst>
            <pc:docMk/>
            <pc:sldMk cId="4072376051" sldId="262"/>
            <ac:picMk id="33" creationId="{B14574A2-E2C9-4AC3-BC06-87B931B8D1AA}"/>
          </ac:picMkLst>
        </pc:picChg>
      </pc:sldChg>
      <pc:sldChg chg="addSp delSp modSp new mod modAnim modNotesTx">
        <pc:chgData name="Jennifer Sloane" userId="399886174982ac4e" providerId="LiveId" clId="{8FE3FAB5-C3AC-441C-8455-D334D4FE9159}" dt="2022-03-30T10:51:25.478" v="3624"/>
        <pc:sldMkLst>
          <pc:docMk/>
          <pc:sldMk cId="1465515783" sldId="263"/>
        </pc:sldMkLst>
        <pc:spChg chg="del">
          <ac:chgData name="Jennifer Sloane" userId="399886174982ac4e" providerId="LiveId" clId="{8FE3FAB5-C3AC-441C-8455-D334D4FE9159}" dt="2022-03-30T10:03:45.325" v="835" actId="478"/>
          <ac:spMkLst>
            <pc:docMk/>
            <pc:sldMk cId="1465515783" sldId="263"/>
            <ac:spMk id="2" creationId="{676A4564-4B3E-49A3-8964-E2D691BC8EDD}"/>
          </ac:spMkLst>
        </pc:spChg>
        <pc:spChg chg="mod">
          <ac:chgData name="Jennifer Sloane" userId="399886174982ac4e" providerId="LiveId" clId="{8FE3FAB5-C3AC-441C-8455-D334D4FE9159}" dt="2022-03-30T10:41:28.794" v="3184" actId="27636"/>
          <ac:spMkLst>
            <pc:docMk/>
            <pc:sldMk cId="1465515783" sldId="263"/>
            <ac:spMk id="3" creationId="{F861CC8A-4503-450A-9235-C6C4C6B72176}"/>
          </ac:spMkLst>
        </pc:spChg>
        <pc:spChg chg="add mod">
          <ac:chgData name="Jennifer Sloane" userId="399886174982ac4e" providerId="LiveId" clId="{8FE3FAB5-C3AC-441C-8455-D334D4FE9159}" dt="2022-03-30T10:43:19.897" v="3431" actId="207"/>
          <ac:spMkLst>
            <pc:docMk/>
            <pc:sldMk cId="1465515783" sldId="263"/>
            <ac:spMk id="8" creationId="{F7C6442D-B6EE-4307-A368-E30032563432}"/>
          </ac:spMkLst>
        </pc:spChg>
        <pc:picChg chg="add del mod">
          <ac:chgData name="Jennifer Sloane" userId="399886174982ac4e" providerId="LiveId" clId="{8FE3FAB5-C3AC-441C-8455-D334D4FE9159}" dt="2022-03-30T10:04:09.913" v="841" actId="478"/>
          <ac:picMkLst>
            <pc:docMk/>
            <pc:sldMk cId="1465515783" sldId="263"/>
            <ac:picMk id="4" creationId="{CC205CB6-570B-4936-80DD-156D2B799BDE}"/>
          </ac:picMkLst>
        </pc:picChg>
        <pc:picChg chg="add mod">
          <ac:chgData name="Jennifer Sloane" userId="399886174982ac4e" providerId="LiveId" clId="{8FE3FAB5-C3AC-441C-8455-D334D4FE9159}" dt="2022-03-30T10:04:12.224" v="843" actId="1076"/>
          <ac:picMkLst>
            <pc:docMk/>
            <pc:sldMk cId="1465515783" sldId="263"/>
            <ac:picMk id="6" creationId="{7FFF9BD8-4838-4809-AF99-7DF92E836D82}"/>
          </ac:picMkLst>
        </pc:picChg>
      </pc:sldChg>
      <pc:sldChg chg="addSp delSp modSp new mod setBg setClrOvrMap">
        <pc:chgData name="Jennifer Sloane" userId="399886174982ac4e" providerId="LiveId" clId="{8FE3FAB5-C3AC-441C-8455-D334D4FE9159}" dt="2022-03-30T10:59:34.783" v="3781" actId="1076"/>
        <pc:sldMkLst>
          <pc:docMk/>
          <pc:sldMk cId="570416346" sldId="264"/>
        </pc:sldMkLst>
        <pc:spChg chg="del">
          <ac:chgData name="Jennifer Sloane" userId="399886174982ac4e" providerId="LiveId" clId="{8FE3FAB5-C3AC-441C-8455-D334D4FE9159}" dt="2022-03-30T10:21:37.944" v="1737" actId="478"/>
          <ac:spMkLst>
            <pc:docMk/>
            <pc:sldMk cId="570416346" sldId="264"/>
            <ac:spMk id="2" creationId="{BF79F7F6-A6A1-42B8-8EB2-F59330320870}"/>
          </ac:spMkLst>
        </pc:spChg>
        <pc:spChg chg="del">
          <ac:chgData name="Jennifer Sloane" userId="399886174982ac4e" providerId="LiveId" clId="{8FE3FAB5-C3AC-441C-8455-D334D4FE9159}" dt="2022-03-30T10:21:40.562" v="1738" actId="478"/>
          <ac:spMkLst>
            <pc:docMk/>
            <pc:sldMk cId="570416346" sldId="264"/>
            <ac:spMk id="3" creationId="{3FE8DCF6-2525-42DF-B92F-2E5C5EE1FBC4}"/>
          </ac:spMkLst>
        </pc:spChg>
        <pc:spChg chg="add del">
          <ac:chgData name="Jennifer Sloane" userId="399886174982ac4e" providerId="LiveId" clId="{8FE3FAB5-C3AC-441C-8455-D334D4FE9159}" dt="2022-03-30T10:24:16.852" v="1755" actId="26606"/>
          <ac:spMkLst>
            <pc:docMk/>
            <pc:sldMk cId="570416346" sldId="264"/>
            <ac:spMk id="7" creationId="{32BC26D8-82FB-445E-AA49-62A77D7C1EE0}"/>
          </ac:spMkLst>
        </pc:spChg>
        <pc:spChg chg="add del">
          <ac:chgData name="Jennifer Sloane" userId="399886174982ac4e" providerId="LiveId" clId="{8FE3FAB5-C3AC-441C-8455-D334D4FE9159}" dt="2022-03-30T10:24:16.852" v="1755" actId="26606"/>
          <ac:spMkLst>
            <pc:docMk/>
            <pc:sldMk cId="570416346" sldId="264"/>
            <ac:spMk id="8" creationId="{CB44330D-EA18-4254-AA95-EB49948539B8}"/>
          </ac:spMkLst>
        </pc:spChg>
        <pc:spChg chg="add del">
          <ac:chgData name="Jennifer Sloane" userId="399886174982ac4e" providerId="LiveId" clId="{8FE3FAB5-C3AC-441C-8455-D334D4FE9159}" dt="2022-03-30T10:21:50.765" v="1741" actId="26606"/>
          <ac:spMkLst>
            <pc:docMk/>
            <pc:sldMk cId="570416346" sldId="264"/>
            <ac:spMk id="10" creationId="{32BC26D8-82FB-445E-AA49-62A77D7C1EE0}"/>
          </ac:spMkLst>
        </pc:spChg>
        <pc:spChg chg="add del">
          <ac:chgData name="Jennifer Sloane" userId="399886174982ac4e" providerId="LiveId" clId="{8FE3FAB5-C3AC-441C-8455-D334D4FE9159}" dt="2022-03-30T10:45:57.391" v="3472" actId="26606"/>
          <ac:spMkLst>
            <pc:docMk/>
            <pc:sldMk cId="570416346" sldId="264"/>
            <ac:spMk id="11" creationId="{32BC26D8-82FB-445E-AA49-62A77D7C1EE0}"/>
          </ac:spMkLst>
        </pc:spChg>
        <pc:spChg chg="add del">
          <ac:chgData name="Jennifer Sloane" userId="399886174982ac4e" providerId="LiveId" clId="{8FE3FAB5-C3AC-441C-8455-D334D4FE9159}" dt="2022-03-30T10:21:50.765" v="1741" actId="26606"/>
          <ac:spMkLst>
            <pc:docMk/>
            <pc:sldMk cId="570416346" sldId="264"/>
            <ac:spMk id="12" creationId="{CB44330D-EA18-4254-AA95-EB49948539B8}"/>
          </ac:spMkLst>
        </pc:spChg>
        <pc:spChg chg="add del">
          <ac:chgData name="Jennifer Sloane" userId="399886174982ac4e" providerId="LiveId" clId="{8FE3FAB5-C3AC-441C-8455-D334D4FE9159}" dt="2022-03-30T10:45:57.391" v="3472" actId="26606"/>
          <ac:spMkLst>
            <pc:docMk/>
            <pc:sldMk cId="570416346" sldId="264"/>
            <ac:spMk id="13" creationId="{CB44330D-EA18-4254-AA95-EB49948539B8}"/>
          </ac:spMkLst>
        </pc:spChg>
        <pc:spChg chg="add del">
          <ac:chgData name="Jennifer Sloane" userId="399886174982ac4e" providerId="LiveId" clId="{8FE3FAB5-C3AC-441C-8455-D334D4FE9159}" dt="2022-03-30T10:21:56.764" v="1743" actId="26606"/>
          <ac:spMkLst>
            <pc:docMk/>
            <pc:sldMk cId="570416346" sldId="264"/>
            <ac:spMk id="14" creationId="{2633B3B5-CC90-43F0-8714-D31D1F3F0209}"/>
          </ac:spMkLst>
        </pc:spChg>
        <pc:spChg chg="add del">
          <ac:chgData name="Jennifer Sloane" userId="399886174982ac4e" providerId="LiveId" clId="{8FE3FAB5-C3AC-441C-8455-D334D4FE9159}" dt="2022-03-30T10:21:56.764" v="1743" actId="26606"/>
          <ac:spMkLst>
            <pc:docMk/>
            <pc:sldMk cId="570416346" sldId="264"/>
            <ac:spMk id="15" creationId="{AB8C311F-7253-4AED-9701-7FC0708C41C7}"/>
          </ac:spMkLst>
        </pc:spChg>
        <pc:spChg chg="add del">
          <ac:chgData name="Jennifer Sloane" userId="399886174982ac4e" providerId="LiveId" clId="{8FE3FAB5-C3AC-441C-8455-D334D4FE9159}" dt="2022-03-30T10:21:56.764" v="1743" actId="26606"/>
          <ac:spMkLst>
            <pc:docMk/>
            <pc:sldMk cId="570416346" sldId="264"/>
            <ac:spMk id="16" creationId="{A8D57A06-A426-446D-B02C-A2DC6B62E45E}"/>
          </ac:spMkLst>
        </pc:spChg>
        <pc:spChg chg="add del">
          <ac:chgData name="Jennifer Sloane" userId="399886174982ac4e" providerId="LiveId" clId="{8FE3FAB5-C3AC-441C-8455-D334D4FE9159}" dt="2022-03-30T10:21:56.764" v="1743" actId="26606"/>
          <ac:spMkLst>
            <pc:docMk/>
            <pc:sldMk cId="570416346" sldId="264"/>
            <ac:spMk id="17" creationId="{E2384209-CB15-4CDF-9D31-C44FD9A3F20D}"/>
          </ac:spMkLst>
        </pc:spChg>
        <pc:spChg chg="add del">
          <ac:chgData name="Jennifer Sloane" userId="399886174982ac4e" providerId="LiveId" clId="{8FE3FAB5-C3AC-441C-8455-D334D4FE9159}" dt="2022-03-30T10:22:03.086" v="1745" actId="26606"/>
          <ac:spMkLst>
            <pc:docMk/>
            <pc:sldMk cId="570416346" sldId="264"/>
            <ac:spMk id="19" creationId="{32BC26D8-82FB-445E-AA49-62A77D7C1EE0}"/>
          </ac:spMkLst>
        </pc:spChg>
        <pc:spChg chg="add del">
          <ac:chgData name="Jennifer Sloane" userId="399886174982ac4e" providerId="LiveId" clId="{8FE3FAB5-C3AC-441C-8455-D334D4FE9159}" dt="2022-03-30T10:22:03.086" v="1745" actId="26606"/>
          <ac:spMkLst>
            <pc:docMk/>
            <pc:sldMk cId="570416346" sldId="264"/>
            <ac:spMk id="20" creationId="{CB44330D-EA18-4254-AA95-EB49948539B8}"/>
          </ac:spMkLst>
        </pc:spChg>
        <pc:spChg chg="add del">
          <ac:chgData name="Jennifer Sloane" userId="399886174982ac4e" providerId="LiveId" clId="{8FE3FAB5-C3AC-441C-8455-D334D4FE9159}" dt="2022-03-30T10:22:08.088" v="1747" actId="26606"/>
          <ac:spMkLst>
            <pc:docMk/>
            <pc:sldMk cId="570416346" sldId="264"/>
            <ac:spMk id="22" creationId="{B9FF99BD-075F-4761-A995-6FC574BD25EA}"/>
          </ac:spMkLst>
        </pc:spChg>
        <pc:spChg chg="add del">
          <ac:chgData name="Jennifer Sloane" userId="399886174982ac4e" providerId="LiveId" clId="{8FE3FAB5-C3AC-441C-8455-D334D4FE9159}" dt="2022-03-30T10:22:08.088" v="1747" actId="26606"/>
          <ac:spMkLst>
            <pc:docMk/>
            <pc:sldMk cId="570416346" sldId="264"/>
            <ac:spMk id="23" creationId="{A7B21A54-9BA3-4EA9-B460-5A829ADD9051}"/>
          </ac:spMkLst>
        </pc:spChg>
        <pc:spChg chg="add del">
          <ac:chgData name="Jennifer Sloane" userId="399886174982ac4e" providerId="LiveId" clId="{8FE3FAB5-C3AC-441C-8455-D334D4FE9159}" dt="2022-03-30T10:22:08.088" v="1747" actId="26606"/>
          <ac:spMkLst>
            <pc:docMk/>
            <pc:sldMk cId="570416346" sldId="264"/>
            <ac:spMk id="24" creationId="{6FA8F714-B9D8-488A-8CCA-E9948FF913A9}"/>
          </ac:spMkLst>
        </pc:spChg>
        <pc:spChg chg="add mod">
          <ac:chgData name="Jennifer Sloane" userId="399886174982ac4e" providerId="LiveId" clId="{8FE3FAB5-C3AC-441C-8455-D334D4FE9159}" dt="2022-03-30T10:59:34.783" v="3781" actId="1076"/>
          <ac:spMkLst>
            <pc:docMk/>
            <pc:sldMk cId="570416346" sldId="264"/>
            <ac:spMk id="25" creationId="{39FD9A09-454C-4975-A938-C5F2E825FCB7}"/>
          </ac:spMkLst>
        </pc:spChg>
        <pc:spChg chg="add">
          <ac:chgData name="Jennifer Sloane" userId="399886174982ac4e" providerId="LiveId" clId="{8FE3FAB5-C3AC-441C-8455-D334D4FE9159}" dt="2022-03-30T10:45:57.391" v="3472" actId="26606"/>
          <ac:spMkLst>
            <pc:docMk/>
            <pc:sldMk cId="570416346" sldId="264"/>
            <ac:spMk id="26" creationId="{32BC26D8-82FB-445E-AA49-62A77D7C1EE0}"/>
          </ac:spMkLst>
        </pc:spChg>
        <pc:spChg chg="add">
          <ac:chgData name="Jennifer Sloane" userId="399886174982ac4e" providerId="LiveId" clId="{8FE3FAB5-C3AC-441C-8455-D334D4FE9159}" dt="2022-03-30T10:45:57.391" v="3472" actId="26606"/>
          <ac:spMkLst>
            <pc:docMk/>
            <pc:sldMk cId="570416346" sldId="264"/>
            <ac:spMk id="28" creationId="{CB44330D-EA18-4254-AA95-EB49948539B8}"/>
          </ac:spMkLst>
        </pc:spChg>
        <pc:picChg chg="add del mod">
          <ac:chgData name="Jennifer Sloane" userId="399886174982ac4e" providerId="LiveId" clId="{8FE3FAB5-C3AC-441C-8455-D334D4FE9159}" dt="2022-03-30T10:24:11.625" v="1753" actId="478"/>
          <ac:picMkLst>
            <pc:docMk/>
            <pc:sldMk cId="570416346" sldId="264"/>
            <ac:picMk id="5" creationId="{9CFD181F-E3E5-479A-82E4-467862034FF8}"/>
          </ac:picMkLst>
        </pc:picChg>
        <pc:picChg chg="add del mod">
          <ac:chgData name="Jennifer Sloane" userId="399886174982ac4e" providerId="LiveId" clId="{8FE3FAB5-C3AC-441C-8455-D334D4FE9159}" dt="2022-03-30T10:45:52.838" v="3470" actId="478"/>
          <ac:picMkLst>
            <pc:docMk/>
            <pc:sldMk cId="570416346" sldId="264"/>
            <ac:picMk id="9" creationId="{918B0897-1C51-42DF-B4CE-C222FE9B2A41}"/>
          </ac:picMkLst>
        </pc:picChg>
        <pc:picChg chg="add mod">
          <ac:chgData name="Jennifer Sloane" userId="399886174982ac4e" providerId="LiveId" clId="{8FE3FAB5-C3AC-441C-8455-D334D4FE9159}" dt="2022-03-30T10:45:57.391" v="3472" actId="26606"/>
          <ac:picMkLst>
            <pc:docMk/>
            <pc:sldMk cId="570416346" sldId="264"/>
            <ac:picMk id="21" creationId="{0F8CBCCE-C6C7-4DE7-B601-708E05B4D6E7}"/>
          </ac:picMkLst>
        </pc:picChg>
      </pc:sldChg>
      <pc:sldChg chg="modSp add mod modAnim modNotesTx">
        <pc:chgData name="Jennifer Sloane" userId="399886174982ac4e" providerId="LiveId" clId="{8FE3FAB5-C3AC-441C-8455-D334D4FE9159}" dt="2022-03-30T10:51:59.926" v="3631" actId="20577"/>
        <pc:sldMkLst>
          <pc:docMk/>
          <pc:sldMk cId="4167656316" sldId="265"/>
        </pc:sldMkLst>
        <pc:spChg chg="mod">
          <ac:chgData name="Jennifer Sloane" userId="399886174982ac4e" providerId="LiveId" clId="{8FE3FAB5-C3AC-441C-8455-D334D4FE9159}" dt="2022-03-30T10:51:59.926" v="3631" actId="20577"/>
          <ac:spMkLst>
            <pc:docMk/>
            <pc:sldMk cId="4167656316" sldId="265"/>
            <ac:spMk id="3" creationId="{F861CC8A-4503-450A-9235-C6C4C6B72176}"/>
          </ac:spMkLst>
        </pc:spChg>
        <pc:spChg chg="mod">
          <ac:chgData name="Jennifer Sloane" userId="399886174982ac4e" providerId="LiveId" clId="{8FE3FAB5-C3AC-441C-8455-D334D4FE9159}" dt="2022-03-30T10:43:15.549" v="3430" actId="207"/>
          <ac:spMkLst>
            <pc:docMk/>
            <pc:sldMk cId="4167656316" sldId="265"/>
            <ac:spMk id="8" creationId="{F7C6442D-B6EE-4307-A368-E30032563432}"/>
          </ac:spMkLst>
        </pc:spChg>
      </pc:sldChg>
      <pc:sldChg chg="addSp delSp modSp add mod setBg setClrOvrMap">
        <pc:chgData name="Jennifer Sloane" userId="399886174982ac4e" providerId="LiveId" clId="{8FE3FAB5-C3AC-441C-8455-D334D4FE9159}" dt="2022-03-30T10:59:39.137" v="3789" actId="20577"/>
        <pc:sldMkLst>
          <pc:docMk/>
          <pc:sldMk cId="2317627498" sldId="266"/>
        </pc:sldMkLst>
        <pc:spChg chg="add del">
          <ac:chgData name="Jennifer Sloane" userId="399886174982ac4e" providerId="LiveId" clId="{8FE3FAB5-C3AC-441C-8455-D334D4FE9159}" dt="2022-03-30T10:47:01.542" v="3480" actId="26606"/>
          <ac:spMkLst>
            <pc:docMk/>
            <pc:sldMk cId="2317627498" sldId="266"/>
            <ac:spMk id="8" creationId="{32BC26D8-82FB-445E-AA49-62A77D7C1EE0}"/>
          </ac:spMkLst>
        </pc:spChg>
        <pc:spChg chg="add del">
          <ac:chgData name="Jennifer Sloane" userId="399886174982ac4e" providerId="LiveId" clId="{8FE3FAB5-C3AC-441C-8455-D334D4FE9159}" dt="2022-03-30T10:47:01.542" v="3480" actId="26606"/>
          <ac:spMkLst>
            <pc:docMk/>
            <pc:sldMk cId="2317627498" sldId="266"/>
            <ac:spMk id="10" creationId="{CB44330D-EA18-4254-AA95-EB49948539B8}"/>
          </ac:spMkLst>
        </pc:spChg>
        <pc:spChg chg="add mod">
          <ac:chgData name="Jennifer Sloane" userId="399886174982ac4e" providerId="LiveId" clId="{8FE3FAB5-C3AC-441C-8455-D334D4FE9159}" dt="2022-03-30T10:59:39.137" v="3789" actId="20577"/>
          <ac:spMkLst>
            <pc:docMk/>
            <pc:sldMk cId="2317627498" sldId="266"/>
            <ac:spMk id="11" creationId="{5E9A4963-A5DF-4226-A78D-EFEBFC8CADCB}"/>
          </ac:spMkLst>
        </pc:spChg>
        <pc:spChg chg="add del">
          <ac:chgData name="Jennifer Sloane" userId="399886174982ac4e" providerId="LiveId" clId="{8FE3FAB5-C3AC-441C-8455-D334D4FE9159}" dt="2022-03-30T10:47:01.969" v="3481" actId="26606"/>
          <ac:spMkLst>
            <pc:docMk/>
            <pc:sldMk cId="2317627498" sldId="266"/>
            <ac:spMk id="26" creationId="{32BC26D8-82FB-445E-AA49-62A77D7C1EE0}"/>
          </ac:spMkLst>
        </pc:spChg>
        <pc:spChg chg="add del">
          <ac:chgData name="Jennifer Sloane" userId="399886174982ac4e" providerId="LiveId" clId="{8FE3FAB5-C3AC-441C-8455-D334D4FE9159}" dt="2022-03-30T10:47:01.969" v="3481" actId="26606"/>
          <ac:spMkLst>
            <pc:docMk/>
            <pc:sldMk cId="2317627498" sldId="266"/>
            <ac:spMk id="28" creationId="{CB44330D-EA18-4254-AA95-EB49948539B8}"/>
          </ac:spMkLst>
        </pc:spChg>
        <pc:picChg chg="add mod">
          <ac:chgData name="Jennifer Sloane" userId="399886174982ac4e" providerId="LiveId" clId="{8FE3FAB5-C3AC-441C-8455-D334D4FE9159}" dt="2022-03-30T10:48:07.683" v="3496" actId="14100"/>
          <ac:picMkLst>
            <pc:docMk/>
            <pc:sldMk cId="2317627498" sldId="266"/>
            <ac:picMk id="3" creationId="{F5B215EE-ED49-4FE2-A112-AF5BE9616172}"/>
          </ac:picMkLst>
        </pc:picChg>
        <pc:picChg chg="add del mod">
          <ac:chgData name="Jennifer Sloane" userId="399886174982ac4e" providerId="LiveId" clId="{8FE3FAB5-C3AC-441C-8455-D334D4FE9159}" dt="2022-03-30T10:48:13.701" v="3497" actId="478"/>
          <ac:picMkLst>
            <pc:docMk/>
            <pc:sldMk cId="2317627498" sldId="266"/>
            <ac:picMk id="9" creationId="{9B4EAF18-D16A-48E2-A92B-A9148B4EA16F}"/>
          </ac:picMkLst>
        </pc:picChg>
        <pc:picChg chg="del">
          <ac:chgData name="Jennifer Sloane" userId="399886174982ac4e" providerId="LiveId" clId="{8FE3FAB5-C3AC-441C-8455-D334D4FE9159}" dt="2022-03-30T10:46:41.465" v="3474" actId="478"/>
          <ac:picMkLst>
            <pc:docMk/>
            <pc:sldMk cId="2317627498" sldId="266"/>
            <ac:picMk id="21" creationId="{0F8CBCCE-C6C7-4DE7-B601-708E05B4D6E7}"/>
          </ac:picMkLst>
        </pc:picChg>
      </pc:sldChg>
      <pc:sldChg chg="addSp delSp modSp add mod">
        <pc:chgData name="Jennifer Sloane" userId="399886174982ac4e" providerId="LiveId" clId="{8FE3FAB5-C3AC-441C-8455-D334D4FE9159}" dt="2022-03-30T10:58:30.445" v="3750" actId="113"/>
        <pc:sldMkLst>
          <pc:docMk/>
          <pc:sldMk cId="1032971421" sldId="267"/>
        </pc:sldMkLst>
        <pc:spChg chg="mod">
          <ac:chgData name="Jennifer Sloane" userId="399886174982ac4e" providerId="LiveId" clId="{8FE3FAB5-C3AC-441C-8455-D334D4FE9159}" dt="2022-03-30T10:58:25.763" v="3748" actId="113"/>
          <ac:spMkLst>
            <pc:docMk/>
            <pc:sldMk cId="1032971421" sldId="267"/>
            <ac:spMk id="2" creationId="{F816CF79-15FD-400A-93D2-EE702DCC36EC}"/>
          </ac:spMkLst>
        </pc:spChg>
        <pc:spChg chg="add mod ord">
          <ac:chgData name="Jennifer Sloane" userId="399886174982ac4e" providerId="LiveId" clId="{8FE3FAB5-C3AC-441C-8455-D334D4FE9159}" dt="2022-03-30T10:57:00.394" v="3700" actId="171"/>
          <ac:spMkLst>
            <pc:docMk/>
            <pc:sldMk cId="1032971421" sldId="267"/>
            <ac:spMk id="3" creationId="{41CA019C-601E-43E3-B101-FD4938C92C3E}"/>
          </ac:spMkLst>
        </pc:spChg>
        <pc:spChg chg="del">
          <ac:chgData name="Jennifer Sloane" userId="399886174982ac4e" providerId="LiveId" clId="{8FE3FAB5-C3AC-441C-8455-D334D4FE9159}" dt="2022-03-30T10:53:05.311" v="3638" actId="26606"/>
          <ac:spMkLst>
            <pc:docMk/>
            <pc:sldMk cId="1032971421" sldId="267"/>
            <ac:spMk id="8" creationId="{5FB946D7-1CA4-446E-8795-007CACFDEB88}"/>
          </ac:spMkLst>
        </pc:spChg>
        <pc:spChg chg="del">
          <ac:chgData name="Jennifer Sloane" userId="399886174982ac4e" providerId="LiveId" clId="{8FE3FAB5-C3AC-441C-8455-D334D4FE9159}" dt="2022-03-30T10:53:05.311" v="3638" actId="26606"/>
          <ac:spMkLst>
            <pc:docMk/>
            <pc:sldMk cId="1032971421" sldId="267"/>
            <ac:spMk id="10" creationId="{192416F2-BC84-4D7C-80C6-6296C10C3819}"/>
          </ac:spMkLst>
        </pc:spChg>
        <pc:spChg chg="del mod">
          <ac:chgData name="Jennifer Sloane" userId="399886174982ac4e" providerId="LiveId" clId="{8FE3FAB5-C3AC-441C-8455-D334D4FE9159}" dt="2022-03-30T10:52:40.479" v="3634" actId="478"/>
          <ac:spMkLst>
            <pc:docMk/>
            <pc:sldMk cId="1032971421" sldId="267"/>
            <ac:spMk id="13" creationId="{3DAE5B7F-0F19-42B4-AD86-7AC10C66C49F}"/>
          </ac:spMkLst>
        </pc:spChg>
        <pc:spChg chg="add mod">
          <ac:chgData name="Jennifer Sloane" userId="399886174982ac4e" providerId="LiveId" clId="{8FE3FAB5-C3AC-441C-8455-D334D4FE9159}" dt="2022-03-30T10:58:30.445" v="3750" actId="113"/>
          <ac:spMkLst>
            <pc:docMk/>
            <pc:sldMk cId="1032971421" sldId="267"/>
            <ac:spMk id="16" creationId="{415929B5-4F87-44EB-B35D-B2FA29BF75C0}"/>
          </ac:spMkLst>
        </pc:spChg>
        <pc:spChg chg="add">
          <ac:chgData name="Jennifer Sloane" userId="399886174982ac4e" providerId="LiveId" clId="{8FE3FAB5-C3AC-441C-8455-D334D4FE9159}" dt="2022-03-30T10:53:05.311" v="3638" actId="26606"/>
          <ac:spMkLst>
            <pc:docMk/>
            <pc:sldMk cId="1032971421" sldId="267"/>
            <ac:spMk id="17" creationId="{EB270761-CC40-4F3F-A916-7E3BC3989348}"/>
          </ac:spMkLst>
        </pc:spChg>
        <pc:spChg chg="add">
          <ac:chgData name="Jennifer Sloane" userId="399886174982ac4e" providerId="LiveId" clId="{8FE3FAB5-C3AC-441C-8455-D334D4FE9159}" dt="2022-03-30T10:53:05.311" v="3638" actId="26606"/>
          <ac:spMkLst>
            <pc:docMk/>
            <pc:sldMk cId="1032971421" sldId="267"/>
            <ac:spMk id="19" creationId="{2820855C-9FA4-417A-BE67-63C022F81980}"/>
          </ac:spMkLst>
        </pc:spChg>
        <pc:spChg chg="add">
          <ac:chgData name="Jennifer Sloane" userId="399886174982ac4e" providerId="LiveId" clId="{8FE3FAB5-C3AC-441C-8455-D334D4FE9159}" dt="2022-03-30T10:53:05.311" v="3638" actId="26606"/>
          <ac:spMkLst>
            <pc:docMk/>
            <pc:sldMk cId="1032971421" sldId="267"/>
            <ac:spMk id="21" creationId="{D7E6A49B-1B06-403E-8CC5-ACB38A6BDEEB}"/>
          </ac:spMkLst>
        </pc:spChg>
        <pc:picChg chg="del mod">
          <ac:chgData name="Jennifer Sloane" userId="399886174982ac4e" providerId="LiveId" clId="{8FE3FAB5-C3AC-441C-8455-D334D4FE9159}" dt="2022-03-30T10:52:41.493" v="3636" actId="478"/>
          <ac:picMkLst>
            <pc:docMk/>
            <pc:sldMk cId="1032971421" sldId="267"/>
            <ac:picMk id="14" creationId="{F1DAFC91-4CF2-4A5F-8ECC-5EFBF8FDC439}"/>
          </ac:picMkLst>
        </pc:picChg>
        <pc:picChg chg="del">
          <ac:chgData name="Jennifer Sloane" userId="399886174982ac4e" providerId="LiveId" clId="{8FE3FAB5-C3AC-441C-8455-D334D4FE9159}" dt="2022-03-30T10:52:42.016" v="3637" actId="478"/>
          <ac:picMkLst>
            <pc:docMk/>
            <pc:sldMk cId="1032971421" sldId="267"/>
            <ac:picMk id="15" creationId="{9EC5A9A5-BC65-4F43-AC8E-7E65E4A1D4FE}"/>
          </ac:picMkLst>
        </pc:picChg>
        <pc:picChg chg="add mod">
          <ac:chgData name="Jennifer Sloane" userId="399886174982ac4e" providerId="LiveId" clId="{8FE3FAB5-C3AC-441C-8455-D334D4FE9159}" dt="2022-03-30T10:58:11.948" v="3744" actId="1076"/>
          <ac:picMkLst>
            <pc:docMk/>
            <pc:sldMk cId="1032971421" sldId="267"/>
            <ac:picMk id="18" creationId="{17787AE0-CE62-47FE-A0F7-E0D4C5572830}"/>
          </ac:picMkLst>
        </pc:picChg>
        <pc:picChg chg="add mod">
          <ac:chgData name="Jennifer Sloane" userId="399886174982ac4e" providerId="LiveId" clId="{8FE3FAB5-C3AC-441C-8455-D334D4FE9159}" dt="2022-03-30T10:58:16.958" v="3747" actId="1038"/>
          <ac:picMkLst>
            <pc:docMk/>
            <pc:sldMk cId="1032971421" sldId="267"/>
            <ac:picMk id="20" creationId="{0192782B-E628-4386-877F-318623C7F8B9}"/>
          </ac:picMkLst>
        </pc:picChg>
        <pc:cxnChg chg="del">
          <ac:chgData name="Jennifer Sloane" userId="399886174982ac4e" providerId="LiveId" clId="{8FE3FAB5-C3AC-441C-8455-D334D4FE9159}" dt="2022-03-30T10:53:05.311" v="3638" actId="26606"/>
          <ac:cxnSpMkLst>
            <pc:docMk/>
            <pc:sldMk cId="1032971421" sldId="267"/>
            <ac:cxnSpMk id="12" creationId="{2330623A-AB89-4E04-AC9A-2BAFBF85AE3A}"/>
          </ac:cxnSpMkLst>
        </pc:cxnChg>
      </pc:sldChg>
      <pc:sldChg chg="addSp delSp modSp new mod modNotesTx">
        <pc:chgData name="Jennifer Sloane" userId="399886174982ac4e" providerId="LiveId" clId="{8FE3FAB5-C3AC-441C-8455-D334D4FE9159}" dt="2022-03-30T13:23:30.989" v="4600" actId="20577"/>
        <pc:sldMkLst>
          <pc:docMk/>
          <pc:sldMk cId="2870254337" sldId="268"/>
        </pc:sldMkLst>
        <pc:spChg chg="del">
          <ac:chgData name="Jennifer Sloane" userId="399886174982ac4e" providerId="LiveId" clId="{8FE3FAB5-C3AC-441C-8455-D334D4FE9159}" dt="2022-03-30T11:00:00.342" v="3791" actId="478"/>
          <ac:spMkLst>
            <pc:docMk/>
            <pc:sldMk cId="2870254337" sldId="268"/>
            <ac:spMk id="2" creationId="{EFE2A1C1-D132-42E1-818B-00A7B21B81EB}"/>
          </ac:spMkLst>
        </pc:spChg>
        <pc:spChg chg="mod">
          <ac:chgData name="Jennifer Sloane" userId="399886174982ac4e" providerId="LiveId" clId="{8FE3FAB5-C3AC-441C-8455-D334D4FE9159}" dt="2022-03-30T13:23:30.989" v="4600" actId="20577"/>
          <ac:spMkLst>
            <pc:docMk/>
            <pc:sldMk cId="2870254337" sldId="268"/>
            <ac:spMk id="3" creationId="{79722BA7-921B-4C41-B28C-941E2B623171}"/>
          </ac:spMkLst>
        </pc:spChg>
        <pc:spChg chg="add mod">
          <ac:chgData name="Jennifer Sloane" userId="399886174982ac4e" providerId="LiveId" clId="{8FE3FAB5-C3AC-441C-8455-D334D4FE9159}" dt="2022-03-30T12:48:41.015" v="4066" actId="207"/>
          <ac:spMkLst>
            <pc:docMk/>
            <pc:sldMk cId="2870254337" sldId="268"/>
            <ac:spMk id="5" creationId="{9F4D8E3F-71E9-4091-BDD8-2EAA3B8C9EBA}"/>
          </ac:spMkLst>
        </pc:spChg>
        <pc:picChg chg="add mod">
          <ac:chgData name="Jennifer Sloane" userId="399886174982ac4e" providerId="LiveId" clId="{8FE3FAB5-C3AC-441C-8455-D334D4FE9159}" dt="2022-03-30T11:00:07.817" v="3795" actId="1076"/>
          <ac:picMkLst>
            <pc:docMk/>
            <pc:sldMk cId="2870254337" sldId="268"/>
            <ac:picMk id="4" creationId="{2F49B0CD-4354-4785-9BD2-B759E10BD871}"/>
          </ac:picMkLst>
        </pc:picChg>
      </pc:sldChg>
      <pc:sldChg chg="addSp delSp modSp add del mod">
        <pc:chgData name="Jennifer Sloane" userId="399886174982ac4e" providerId="LiveId" clId="{8FE3FAB5-C3AC-441C-8455-D334D4FE9159}" dt="2022-03-30T10:58:02.657" v="3742" actId="47"/>
        <pc:sldMkLst>
          <pc:docMk/>
          <pc:sldMk cId="4122633406" sldId="268"/>
        </pc:sldMkLst>
        <pc:spChg chg="mod">
          <ac:chgData name="Jennifer Sloane" userId="399886174982ac4e" providerId="LiveId" clId="{8FE3FAB5-C3AC-441C-8455-D334D4FE9159}" dt="2022-03-30T10:54:28.086" v="3654" actId="14100"/>
          <ac:spMkLst>
            <pc:docMk/>
            <pc:sldMk cId="4122633406" sldId="268"/>
            <ac:spMk id="2" creationId="{F816CF79-15FD-400A-93D2-EE702DCC36EC}"/>
          </ac:spMkLst>
        </pc:spChg>
        <pc:spChg chg="del">
          <ac:chgData name="Jennifer Sloane" userId="399886174982ac4e" providerId="LiveId" clId="{8FE3FAB5-C3AC-441C-8455-D334D4FE9159}" dt="2022-03-30T10:54:23.573" v="3653" actId="26606"/>
          <ac:spMkLst>
            <pc:docMk/>
            <pc:sldMk cId="4122633406" sldId="268"/>
            <ac:spMk id="8" creationId="{5FB946D7-1CA4-446E-8795-007CACFDEB88}"/>
          </ac:spMkLst>
        </pc:spChg>
        <pc:spChg chg="del">
          <ac:chgData name="Jennifer Sloane" userId="399886174982ac4e" providerId="LiveId" clId="{8FE3FAB5-C3AC-441C-8455-D334D4FE9159}" dt="2022-03-30T10:54:23.573" v="3653" actId="26606"/>
          <ac:spMkLst>
            <pc:docMk/>
            <pc:sldMk cId="4122633406" sldId="268"/>
            <ac:spMk id="10" creationId="{192416F2-BC84-4D7C-80C6-6296C10C3819}"/>
          </ac:spMkLst>
        </pc:spChg>
        <pc:spChg chg="mod">
          <ac:chgData name="Jennifer Sloane" userId="399886174982ac4e" providerId="LiveId" clId="{8FE3FAB5-C3AC-441C-8455-D334D4FE9159}" dt="2022-03-30T10:55:21.010" v="3665" actId="6549"/>
          <ac:spMkLst>
            <pc:docMk/>
            <pc:sldMk cId="4122633406" sldId="268"/>
            <ac:spMk id="13" creationId="{3DAE5B7F-0F19-42B4-AD86-7AC10C66C49F}"/>
          </ac:spMkLst>
        </pc:spChg>
        <pc:spChg chg="add mod">
          <ac:chgData name="Jennifer Sloane" userId="399886174982ac4e" providerId="LiveId" clId="{8FE3FAB5-C3AC-441C-8455-D334D4FE9159}" dt="2022-03-30T10:55:35.995" v="3668" actId="120"/>
          <ac:spMkLst>
            <pc:docMk/>
            <pc:sldMk cId="4122633406" sldId="268"/>
            <ac:spMk id="16" creationId="{FEA2E7BE-778B-4C44-875E-566A5DEB4977}"/>
          </ac:spMkLst>
        </pc:spChg>
        <pc:spChg chg="add">
          <ac:chgData name="Jennifer Sloane" userId="399886174982ac4e" providerId="LiveId" clId="{8FE3FAB5-C3AC-441C-8455-D334D4FE9159}" dt="2022-03-30T10:54:23.573" v="3653" actId="26606"/>
          <ac:spMkLst>
            <pc:docMk/>
            <pc:sldMk cId="4122633406" sldId="268"/>
            <ac:spMk id="18" creationId="{27427488-068E-4B55-AC8D-CD070B8CD46D}"/>
          </ac:spMkLst>
        </pc:spChg>
        <pc:spChg chg="add">
          <ac:chgData name="Jennifer Sloane" userId="399886174982ac4e" providerId="LiveId" clId="{8FE3FAB5-C3AC-441C-8455-D334D4FE9159}" dt="2022-03-30T10:54:23.573" v="3653" actId="26606"/>
          <ac:spMkLst>
            <pc:docMk/>
            <pc:sldMk cId="4122633406" sldId="268"/>
            <ac:spMk id="24" creationId="{D29147F9-99D7-4BFC-B3C4-0F5AFB64DB22}"/>
          </ac:spMkLst>
        </pc:spChg>
        <pc:spChg chg="add">
          <ac:chgData name="Jennifer Sloane" userId="399886174982ac4e" providerId="LiveId" clId="{8FE3FAB5-C3AC-441C-8455-D334D4FE9159}" dt="2022-03-30T10:54:23.573" v="3653" actId="26606"/>
          <ac:spMkLst>
            <pc:docMk/>
            <pc:sldMk cId="4122633406" sldId="268"/>
            <ac:spMk id="26" creationId="{A20AF199-99C2-4569-9CAF-24514AE5E82A}"/>
          </ac:spMkLst>
        </pc:spChg>
        <pc:grpChg chg="add">
          <ac:chgData name="Jennifer Sloane" userId="399886174982ac4e" providerId="LiveId" clId="{8FE3FAB5-C3AC-441C-8455-D334D4FE9159}" dt="2022-03-30T10:54:23.573" v="3653" actId="26606"/>
          <ac:grpSpMkLst>
            <pc:docMk/>
            <pc:sldMk cId="4122633406" sldId="268"/>
            <ac:grpSpMk id="20" creationId="{650BCA0E-8712-41BC-AE10-C77AF4D2DBCD}"/>
          </ac:grpSpMkLst>
        </pc:grpChg>
        <pc:picChg chg="del">
          <ac:chgData name="Jennifer Sloane" userId="399886174982ac4e" providerId="LiveId" clId="{8FE3FAB5-C3AC-441C-8455-D334D4FE9159}" dt="2022-03-30T10:53:46.573" v="3651" actId="478"/>
          <ac:picMkLst>
            <pc:docMk/>
            <pc:sldMk cId="4122633406" sldId="268"/>
            <ac:picMk id="14" creationId="{F1DAFC91-4CF2-4A5F-8ECC-5EFBF8FDC439}"/>
          </ac:picMkLst>
        </pc:picChg>
        <pc:picChg chg="del">
          <ac:chgData name="Jennifer Sloane" userId="399886174982ac4e" providerId="LiveId" clId="{8FE3FAB5-C3AC-441C-8455-D334D4FE9159}" dt="2022-03-30T10:53:47.123" v="3652" actId="478"/>
          <ac:picMkLst>
            <pc:docMk/>
            <pc:sldMk cId="4122633406" sldId="268"/>
            <ac:picMk id="15" creationId="{9EC5A9A5-BC65-4F43-AC8E-7E65E4A1D4FE}"/>
          </ac:picMkLst>
        </pc:picChg>
        <pc:picChg chg="add mod">
          <ac:chgData name="Jennifer Sloane" userId="399886174982ac4e" providerId="LiveId" clId="{8FE3FAB5-C3AC-441C-8455-D334D4FE9159}" dt="2022-03-30T10:55:47.389" v="3674" actId="1035"/>
          <ac:picMkLst>
            <pc:docMk/>
            <pc:sldMk cId="4122633406" sldId="268"/>
            <ac:picMk id="17" creationId="{ADE9EAA8-CCA0-4C35-ABD3-90AF74F82876}"/>
          </ac:picMkLst>
        </pc:picChg>
        <pc:picChg chg="add mod">
          <ac:chgData name="Jennifer Sloane" userId="399886174982ac4e" providerId="LiveId" clId="{8FE3FAB5-C3AC-441C-8455-D334D4FE9159}" dt="2022-03-30T10:55:53.026" v="3689" actId="1035"/>
          <ac:picMkLst>
            <pc:docMk/>
            <pc:sldMk cId="4122633406" sldId="268"/>
            <ac:picMk id="19" creationId="{51104917-7EF0-4849-8370-4E563AF7B33C}"/>
          </ac:picMkLst>
        </pc:picChg>
        <pc:cxnChg chg="del">
          <ac:chgData name="Jennifer Sloane" userId="399886174982ac4e" providerId="LiveId" clId="{8FE3FAB5-C3AC-441C-8455-D334D4FE9159}" dt="2022-03-30T10:54:23.573" v="3653" actId="26606"/>
          <ac:cxnSpMkLst>
            <pc:docMk/>
            <pc:sldMk cId="4122633406" sldId="268"/>
            <ac:cxnSpMk id="12" creationId="{2330623A-AB89-4E04-AC9A-2BAFBF85AE3A}"/>
          </ac:cxnSpMkLst>
        </pc:cxnChg>
      </pc:sldChg>
      <pc:sldChg chg="new">
        <pc:chgData name="Jennifer Sloane" userId="399886174982ac4e" providerId="LiveId" clId="{8FE3FAB5-C3AC-441C-8455-D334D4FE9159}" dt="2022-03-30T11:03:01.779" v="3796" actId="680"/>
        <pc:sldMkLst>
          <pc:docMk/>
          <pc:sldMk cId="220707110" sldId="269"/>
        </pc:sldMkLst>
      </pc:sldChg>
      <pc:sldChg chg="add">
        <pc:chgData name="Jennifer Sloane" userId="399886174982ac4e" providerId="LiveId" clId="{8FE3FAB5-C3AC-441C-8455-D334D4FE9159}" dt="2022-03-30T15:09:49.882" v="4601" actId="2890"/>
        <pc:sldMkLst>
          <pc:docMk/>
          <pc:sldMk cId="523126379" sldId="270"/>
        </pc:sldMkLst>
      </pc:sldChg>
    </pc:docChg>
  </pc:docChgLst>
  <pc:docChgLst>
    <pc:chgData name="Jennifer Sloane" userId="399886174982ac4e" providerId="LiveId" clId="{FF8E471E-94FA-49F1-91E7-D8BE5486B17B}"/>
    <pc:docChg chg="undo custSel addSld modSld sldOrd">
      <pc:chgData name="Jennifer Sloane" userId="399886174982ac4e" providerId="LiveId" clId="{FF8E471E-94FA-49F1-91E7-D8BE5486B17B}" dt="2022-04-16T15:12:41.304" v="218"/>
      <pc:docMkLst>
        <pc:docMk/>
      </pc:docMkLst>
      <pc:sldChg chg="modSp mod modAnim">
        <pc:chgData name="Jennifer Sloane" userId="399886174982ac4e" providerId="LiveId" clId="{FF8E471E-94FA-49F1-91E7-D8BE5486B17B}" dt="2022-04-16T14:09:50.137" v="13"/>
        <pc:sldMkLst>
          <pc:docMk/>
          <pc:sldMk cId="1465515783" sldId="263"/>
        </pc:sldMkLst>
        <pc:spChg chg="mod">
          <ac:chgData name="Jennifer Sloane" userId="399886174982ac4e" providerId="LiveId" clId="{FF8E471E-94FA-49F1-91E7-D8BE5486B17B}" dt="2022-04-16T14:09:50.137" v="13"/>
          <ac:spMkLst>
            <pc:docMk/>
            <pc:sldMk cId="1465515783" sldId="263"/>
            <ac:spMk id="3" creationId="{F861CC8A-4503-450A-9235-C6C4C6B72176}"/>
          </ac:spMkLst>
        </pc:spChg>
      </pc:sldChg>
      <pc:sldChg chg="modSp modAnim">
        <pc:chgData name="Jennifer Sloane" userId="399886174982ac4e" providerId="LiveId" clId="{FF8E471E-94FA-49F1-91E7-D8BE5486B17B}" dt="2022-04-16T14:12:37.587" v="19"/>
        <pc:sldMkLst>
          <pc:docMk/>
          <pc:sldMk cId="4167656316" sldId="265"/>
        </pc:sldMkLst>
        <pc:spChg chg="mod">
          <ac:chgData name="Jennifer Sloane" userId="399886174982ac4e" providerId="LiveId" clId="{FF8E471E-94FA-49F1-91E7-D8BE5486B17B}" dt="2022-04-16T14:12:34.885" v="18" actId="20577"/>
          <ac:spMkLst>
            <pc:docMk/>
            <pc:sldMk cId="4167656316" sldId="265"/>
            <ac:spMk id="3" creationId="{F861CC8A-4503-450A-9235-C6C4C6B72176}"/>
          </ac:spMkLst>
        </pc:spChg>
      </pc:sldChg>
      <pc:sldChg chg="modAnim">
        <pc:chgData name="Jennifer Sloane" userId="399886174982ac4e" providerId="LiveId" clId="{FF8E471E-94FA-49F1-91E7-D8BE5486B17B}" dt="2022-04-16T14:54:30.017" v="41"/>
        <pc:sldMkLst>
          <pc:docMk/>
          <pc:sldMk cId="2870254337" sldId="268"/>
        </pc:sldMkLst>
      </pc:sldChg>
      <pc:sldChg chg="modNotesTx">
        <pc:chgData name="Jennifer Sloane" userId="399886174982ac4e" providerId="LiveId" clId="{FF8E471E-94FA-49F1-91E7-D8BE5486B17B}" dt="2022-04-16T15:02:06.704" v="45" actId="20577"/>
        <pc:sldMkLst>
          <pc:docMk/>
          <pc:sldMk cId="220707110" sldId="269"/>
        </pc:sldMkLst>
      </pc:sldChg>
      <pc:sldChg chg="modSp mod">
        <pc:chgData name="Jennifer Sloane" userId="399886174982ac4e" providerId="LiveId" clId="{FF8E471E-94FA-49F1-91E7-D8BE5486B17B}" dt="2022-04-16T15:04:07.468" v="54" actId="20577"/>
        <pc:sldMkLst>
          <pc:docMk/>
          <pc:sldMk cId="3015696698" sldId="271"/>
        </pc:sldMkLst>
        <pc:spChg chg="mod">
          <ac:chgData name="Jennifer Sloane" userId="399886174982ac4e" providerId="LiveId" clId="{FF8E471E-94FA-49F1-91E7-D8BE5486B17B}" dt="2022-04-16T15:04:07.468" v="54" actId="20577"/>
          <ac:spMkLst>
            <pc:docMk/>
            <pc:sldMk cId="3015696698" sldId="271"/>
            <ac:spMk id="3" creationId="{19733C43-8288-4F88-B2C9-C33ACC4A357F}"/>
          </ac:spMkLst>
        </pc:spChg>
        <pc:spChg chg="mod">
          <ac:chgData name="Jennifer Sloane" userId="399886174982ac4e" providerId="LiveId" clId="{FF8E471E-94FA-49F1-91E7-D8BE5486B17B}" dt="2022-04-16T15:03:53.742" v="48" actId="1076"/>
          <ac:spMkLst>
            <pc:docMk/>
            <pc:sldMk cId="3015696698" sldId="271"/>
            <ac:spMk id="14" creationId="{425BDD44-292F-465D-B585-5AB2C7FFDC1E}"/>
          </ac:spMkLst>
        </pc:spChg>
      </pc:sldChg>
      <pc:sldChg chg="ord">
        <pc:chgData name="Jennifer Sloane" userId="399886174982ac4e" providerId="LiveId" clId="{FF8E471E-94FA-49F1-91E7-D8BE5486B17B}" dt="2022-04-16T15:12:41.304" v="218"/>
        <pc:sldMkLst>
          <pc:docMk/>
          <pc:sldMk cId="1234932795" sldId="274"/>
        </pc:sldMkLst>
      </pc:sldChg>
      <pc:sldChg chg="modSp add mod ord modAnim">
        <pc:chgData name="Jennifer Sloane" userId="399886174982ac4e" providerId="LiveId" clId="{FF8E471E-94FA-49F1-91E7-D8BE5486B17B}" dt="2022-04-16T14:13:02.019" v="27"/>
        <pc:sldMkLst>
          <pc:docMk/>
          <pc:sldMk cId="2320827987" sldId="277"/>
        </pc:sldMkLst>
        <pc:spChg chg="mod">
          <ac:chgData name="Jennifer Sloane" userId="399886174982ac4e" providerId="LiveId" clId="{FF8E471E-94FA-49F1-91E7-D8BE5486B17B}" dt="2022-04-16T14:12:29.558" v="14" actId="21"/>
          <ac:spMkLst>
            <pc:docMk/>
            <pc:sldMk cId="2320827987" sldId="277"/>
            <ac:spMk id="3" creationId="{F861CC8A-4503-450A-9235-C6C4C6B72176}"/>
          </ac:spMkLst>
        </pc:spChg>
      </pc:sldChg>
      <pc:sldChg chg="addSp modSp new mod setBg">
        <pc:chgData name="Jennifer Sloane" userId="399886174982ac4e" providerId="LiveId" clId="{FF8E471E-94FA-49F1-91E7-D8BE5486B17B}" dt="2022-04-16T15:08:32.222" v="214" actId="1076"/>
        <pc:sldMkLst>
          <pc:docMk/>
          <pc:sldMk cId="3884949340" sldId="278"/>
        </pc:sldMkLst>
        <pc:spChg chg="mod">
          <ac:chgData name="Jennifer Sloane" userId="399886174982ac4e" providerId="LiveId" clId="{FF8E471E-94FA-49F1-91E7-D8BE5486B17B}" dt="2022-04-16T15:08:32.222" v="214" actId="1076"/>
          <ac:spMkLst>
            <pc:docMk/>
            <pc:sldMk cId="3884949340" sldId="278"/>
            <ac:spMk id="2" creationId="{AC91DDDD-79D0-4243-9C67-457494D5ACFB}"/>
          </ac:spMkLst>
        </pc:spChg>
        <pc:spChg chg="add">
          <ac:chgData name="Jennifer Sloane" userId="399886174982ac4e" providerId="LiveId" clId="{FF8E471E-94FA-49F1-91E7-D8BE5486B17B}" dt="2022-04-16T15:08:08.371" v="206" actId="26606"/>
          <ac:spMkLst>
            <pc:docMk/>
            <pc:sldMk cId="3884949340" sldId="278"/>
            <ac:spMk id="7" creationId="{EB270761-CC40-4F3F-A916-7E3BC3989348}"/>
          </ac:spMkLst>
        </pc:spChg>
        <pc:spChg chg="add">
          <ac:chgData name="Jennifer Sloane" userId="399886174982ac4e" providerId="LiveId" clId="{FF8E471E-94FA-49F1-91E7-D8BE5486B17B}" dt="2022-04-16T15:08:08.371" v="206" actId="26606"/>
          <ac:spMkLst>
            <pc:docMk/>
            <pc:sldMk cId="3884949340" sldId="278"/>
            <ac:spMk id="9" creationId="{2820855C-9FA4-417A-BE67-63C022F81980}"/>
          </ac:spMkLst>
        </pc:spChg>
        <pc:spChg chg="add">
          <ac:chgData name="Jennifer Sloane" userId="399886174982ac4e" providerId="LiveId" clId="{FF8E471E-94FA-49F1-91E7-D8BE5486B17B}" dt="2022-04-16T15:08:08.371" v="206" actId="26606"/>
          <ac:spMkLst>
            <pc:docMk/>
            <pc:sldMk cId="3884949340" sldId="278"/>
            <ac:spMk id="11" creationId="{D7E6A49B-1B06-403E-8CC5-ACB38A6BDEEB}"/>
          </ac:spMkLst>
        </pc:spChg>
      </pc:sldChg>
    </pc:docChg>
  </pc:docChgLst>
  <pc:docChgLst>
    <pc:chgData name="Jennifer Sloane" userId="399886174982ac4e" providerId="LiveId" clId="{EB17C9D4-D8B6-43F1-B8FE-E92B258CB7DA}"/>
    <pc:docChg chg="undo custSel addSld delSld modSld sldOrd">
      <pc:chgData name="Jennifer Sloane" userId="399886174982ac4e" providerId="LiveId" clId="{EB17C9D4-D8B6-43F1-B8FE-E92B258CB7DA}" dt="2022-03-30T17:04:10.319" v="1388" actId="20577"/>
      <pc:docMkLst>
        <pc:docMk/>
      </pc:docMkLst>
      <pc:sldChg chg="modSp mod">
        <pc:chgData name="Jennifer Sloane" userId="399886174982ac4e" providerId="LiveId" clId="{EB17C9D4-D8B6-43F1-B8FE-E92B258CB7DA}" dt="2022-03-30T16:34:52.619" v="285" actId="1038"/>
        <pc:sldMkLst>
          <pc:docMk/>
          <pc:sldMk cId="649569913" sldId="258"/>
        </pc:sldMkLst>
        <pc:spChg chg="mod">
          <ac:chgData name="Jennifer Sloane" userId="399886174982ac4e" providerId="LiveId" clId="{EB17C9D4-D8B6-43F1-B8FE-E92B258CB7DA}" dt="2022-03-30T16:34:49.283" v="278" actId="14100"/>
          <ac:spMkLst>
            <pc:docMk/>
            <pc:sldMk cId="649569913" sldId="258"/>
            <ac:spMk id="3" creationId="{DF77388F-3B26-4346-880C-550BC0F27983}"/>
          </ac:spMkLst>
        </pc:spChg>
        <pc:picChg chg="mod">
          <ac:chgData name="Jennifer Sloane" userId="399886174982ac4e" providerId="LiveId" clId="{EB17C9D4-D8B6-43F1-B8FE-E92B258CB7DA}" dt="2022-03-30T16:34:52.619" v="285" actId="1038"/>
          <ac:picMkLst>
            <pc:docMk/>
            <pc:sldMk cId="649569913" sldId="258"/>
            <ac:picMk id="1026" creationId="{CBCB74C9-032B-4F63-BFEE-D6117074DD5C}"/>
          </ac:picMkLst>
        </pc:picChg>
      </pc:sldChg>
      <pc:sldChg chg="modSp modAnim">
        <pc:chgData name="Jennifer Sloane" userId="399886174982ac4e" providerId="LiveId" clId="{EB17C9D4-D8B6-43F1-B8FE-E92B258CB7DA}" dt="2022-03-30T16:10:42.383" v="46" actId="113"/>
        <pc:sldMkLst>
          <pc:docMk/>
          <pc:sldMk cId="2870254337" sldId="268"/>
        </pc:sldMkLst>
        <pc:spChg chg="mod">
          <ac:chgData name="Jennifer Sloane" userId="399886174982ac4e" providerId="LiveId" clId="{EB17C9D4-D8B6-43F1-B8FE-E92B258CB7DA}" dt="2022-03-30T16:10:42.383" v="46" actId="113"/>
          <ac:spMkLst>
            <pc:docMk/>
            <pc:sldMk cId="2870254337" sldId="268"/>
            <ac:spMk id="3" creationId="{79722BA7-921B-4C41-B28C-941E2B623171}"/>
          </ac:spMkLst>
        </pc:spChg>
      </pc:sldChg>
      <pc:sldChg chg="addSp delSp modSp mod setBg modNotesTx">
        <pc:chgData name="Jennifer Sloane" userId="399886174982ac4e" providerId="LiveId" clId="{EB17C9D4-D8B6-43F1-B8FE-E92B258CB7DA}" dt="2022-03-30T16:11:52.298" v="161" actId="20577"/>
        <pc:sldMkLst>
          <pc:docMk/>
          <pc:sldMk cId="220707110" sldId="269"/>
        </pc:sldMkLst>
        <pc:spChg chg="del">
          <ac:chgData name="Jennifer Sloane" userId="399886174982ac4e" providerId="LiveId" clId="{EB17C9D4-D8B6-43F1-B8FE-E92B258CB7DA}" dt="2022-03-30T16:09:12.333" v="20" actId="478"/>
          <ac:spMkLst>
            <pc:docMk/>
            <pc:sldMk cId="220707110" sldId="269"/>
            <ac:spMk id="2" creationId="{651714D0-9566-49A1-8984-FA6C47C39008}"/>
          </ac:spMkLst>
        </pc:spChg>
        <pc:spChg chg="mod ord">
          <ac:chgData name="Jennifer Sloane" userId="399886174982ac4e" providerId="LiveId" clId="{EB17C9D4-D8B6-43F1-B8FE-E92B258CB7DA}" dt="2022-03-30T16:10:13.357" v="45" actId="403"/>
          <ac:spMkLst>
            <pc:docMk/>
            <pc:sldMk cId="220707110" sldId="269"/>
            <ac:spMk id="3" creationId="{16B22241-BB5A-4052-8929-C8C2E12961D8}"/>
          </ac:spMkLst>
        </pc:spChg>
        <pc:spChg chg="add">
          <ac:chgData name="Jennifer Sloane" userId="399886174982ac4e" providerId="LiveId" clId="{EB17C9D4-D8B6-43F1-B8FE-E92B258CB7DA}" dt="2022-03-30T16:10:05.053" v="41" actId="26606"/>
          <ac:spMkLst>
            <pc:docMk/>
            <pc:sldMk cId="220707110" sldId="269"/>
            <ac:spMk id="9" creationId="{0EA0C3AC-2A72-484B-B07D-F2CC519F1201}"/>
          </ac:spMkLst>
        </pc:spChg>
        <pc:spChg chg="add">
          <ac:chgData name="Jennifer Sloane" userId="399886174982ac4e" providerId="LiveId" clId="{EB17C9D4-D8B6-43F1-B8FE-E92B258CB7DA}" dt="2022-03-30T16:10:05.053" v="41" actId="26606"/>
          <ac:spMkLst>
            <pc:docMk/>
            <pc:sldMk cId="220707110" sldId="269"/>
            <ac:spMk id="11" creationId="{986477EF-3991-4D07-9F11-9E887C340C78}"/>
          </ac:spMkLst>
        </pc:spChg>
        <pc:spChg chg="add">
          <ac:chgData name="Jennifer Sloane" userId="399886174982ac4e" providerId="LiveId" clId="{EB17C9D4-D8B6-43F1-B8FE-E92B258CB7DA}" dt="2022-03-30T16:10:05.053" v="41" actId="26606"/>
          <ac:spMkLst>
            <pc:docMk/>
            <pc:sldMk cId="220707110" sldId="269"/>
            <ac:spMk id="13" creationId="{A23F8109-B0C1-4D0F-A1B4-C89C9AD70484}"/>
          </ac:spMkLst>
        </pc:spChg>
        <pc:spChg chg="add">
          <ac:chgData name="Jennifer Sloane" userId="399886174982ac4e" providerId="LiveId" clId="{EB17C9D4-D8B6-43F1-B8FE-E92B258CB7DA}" dt="2022-03-30T16:10:05.053" v="41" actId="26606"/>
          <ac:spMkLst>
            <pc:docMk/>
            <pc:sldMk cId="220707110" sldId="269"/>
            <ac:spMk id="15" creationId="{EDA40B90-E281-4108-8CC2-959D5F95070A}"/>
          </ac:spMkLst>
        </pc:spChg>
        <pc:picChg chg="add mod">
          <ac:chgData name="Jennifer Sloane" userId="399886174982ac4e" providerId="LiveId" clId="{EB17C9D4-D8B6-43F1-B8FE-E92B258CB7DA}" dt="2022-03-30T16:10:05.053" v="41" actId="26606"/>
          <ac:picMkLst>
            <pc:docMk/>
            <pc:sldMk cId="220707110" sldId="269"/>
            <ac:picMk id="4" creationId="{ED2E11AC-AB0E-44B0-8B5D-292D2A9F5857}"/>
          </ac:picMkLst>
        </pc:picChg>
      </pc:sldChg>
      <pc:sldChg chg="addSp delSp modSp new mod modAnim">
        <pc:chgData name="Jennifer Sloane" userId="399886174982ac4e" providerId="LiveId" clId="{EB17C9D4-D8B6-43F1-B8FE-E92B258CB7DA}" dt="2022-03-30T16:31:43.734" v="216"/>
        <pc:sldMkLst>
          <pc:docMk/>
          <pc:sldMk cId="117634213" sldId="270"/>
        </pc:sldMkLst>
        <pc:spChg chg="del mod">
          <ac:chgData name="Jennifer Sloane" userId="399886174982ac4e" providerId="LiveId" clId="{EB17C9D4-D8B6-43F1-B8FE-E92B258CB7DA}" dt="2022-03-30T16:22:56.405" v="164" actId="478"/>
          <ac:spMkLst>
            <pc:docMk/>
            <pc:sldMk cId="117634213" sldId="270"/>
            <ac:spMk id="2" creationId="{C4DA78B1-DACA-439A-A1F1-B26C14CC2A94}"/>
          </ac:spMkLst>
        </pc:spChg>
        <pc:spChg chg="del">
          <ac:chgData name="Jennifer Sloane" userId="399886174982ac4e" providerId="LiveId" clId="{EB17C9D4-D8B6-43F1-B8FE-E92B258CB7DA}" dt="2022-03-30T16:22:58.551" v="165" actId="478"/>
          <ac:spMkLst>
            <pc:docMk/>
            <pc:sldMk cId="117634213" sldId="270"/>
            <ac:spMk id="3" creationId="{0E15C604-3083-4A1D-9E20-8C8824FFFBD4}"/>
          </ac:spMkLst>
        </pc:spChg>
        <pc:picChg chg="add mod">
          <ac:chgData name="Jennifer Sloane" userId="399886174982ac4e" providerId="LiveId" clId="{EB17C9D4-D8B6-43F1-B8FE-E92B258CB7DA}" dt="2022-03-30T16:31:28.859" v="211" actId="1076"/>
          <ac:picMkLst>
            <pc:docMk/>
            <pc:sldMk cId="117634213" sldId="270"/>
            <ac:picMk id="5" creationId="{03E759CC-9E17-4E3B-A480-DB988729EE29}"/>
          </ac:picMkLst>
        </pc:picChg>
        <pc:picChg chg="add mod">
          <ac:chgData name="Jennifer Sloane" userId="399886174982ac4e" providerId="LiveId" clId="{EB17C9D4-D8B6-43F1-B8FE-E92B258CB7DA}" dt="2022-03-30T16:31:22.024" v="207" actId="1076"/>
          <ac:picMkLst>
            <pc:docMk/>
            <pc:sldMk cId="117634213" sldId="270"/>
            <ac:picMk id="7" creationId="{C1D621E4-4096-45A9-826B-18BD7105C09F}"/>
          </ac:picMkLst>
        </pc:picChg>
        <pc:picChg chg="add mod">
          <ac:chgData name="Jennifer Sloane" userId="399886174982ac4e" providerId="LiveId" clId="{EB17C9D4-D8B6-43F1-B8FE-E92B258CB7DA}" dt="2022-03-30T16:31:24.678" v="209" actId="1076"/>
          <ac:picMkLst>
            <pc:docMk/>
            <pc:sldMk cId="117634213" sldId="270"/>
            <ac:picMk id="9" creationId="{662CECC5-846B-44FB-B918-EAA197579072}"/>
          </ac:picMkLst>
        </pc:picChg>
        <pc:picChg chg="add mod">
          <ac:chgData name="Jennifer Sloane" userId="399886174982ac4e" providerId="LiveId" clId="{EB17C9D4-D8B6-43F1-B8FE-E92B258CB7DA}" dt="2022-03-30T16:31:27.698" v="210" actId="1076"/>
          <ac:picMkLst>
            <pc:docMk/>
            <pc:sldMk cId="117634213" sldId="270"/>
            <ac:picMk id="11" creationId="{215864F3-DD81-48BB-9257-4392CD1268CD}"/>
          </ac:picMkLst>
        </pc:picChg>
      </pc:sldChg>
      <pc:sldChg chg="delSp modSp add del mod delAnim modAnim">
        <pc:chgData name="Jennifer Sloane" userId="399886174982ac4e" providerId="LiveId" clId="{EB17C9D4-D8B6-43F1-B8FE-E92B258CB7DA}" dt="2022-03-30T16:08:08.705" v="12" actId="47"/>
        <pc:sldMkLst>
          <pc:docMk/>
          <pc:sldMk cId="4095293739" sldId="270"/>
        </pc:sldMkLst>
        <pc:spChg chg="mod">
          <ac:chgData name="Jennifer Sloane" userId="399886174982ac4e" providerId="LiveId" clId="{EB17C9D4-D8B6-43F1-B8FE-E92B258CB7DA}" dt="2022-03-30T15:41:17.400" v="3" actId="27636"/>
          <ac:spMkLst>
            <pc:docMk/>
            <pc:sldMk cId="4095293739" sldId="270"/>
            <ac:spMk id="3" creationId="{79722BA7-921B-4C41-B28C-941E2B623171}"/>
          </ac:spMkLst>
        </pc:spChg>
        <pc:spChg chg="del">
          <ac:chgData name="Jennifer Sloane" userId="399886174982ac4e" providerId="LiveId" clId="{EB17C9D4-D8B6-43F1-B8FE-E92B258CB7DA}" dt="2022-03-30T15:41:02.229" v="1" actId="478"/>
          <ac:spMkLst>
            <pc:docMk/>
            <pc:sldMk cId="4095293739" sldId="270"/>
            <ac:spMk id="5" creationId="{9F4D8E3F-71E9-4091-BDD8-2EAA3B8C9EBA}"/>
          </ac:spMkLst>
        </pc:spChg>
      </pc:sldChg>
      <pc:sldChg chg="addSp delSp modSp new mod setBg">
        <pc:chgData name="Jennifer Sloane" userId="399886174982ac4e" providerId="LiveId" clId="{EB17C9D4-D8B6-43F1-B8FE-E92B258CB7DA}" dt="2022-03-30T16:58:43.085" v="1107" actId="1036"/>
        <pc:sldMkLst>
          <pc:docMk/>
          <pc:sldMk cId="3015696698" sldId="271"/>
        </pc:sldMkLst>
        <pc:spChg chg="del">
          <ac:chgData name="Jennifer Sloane" userId="399886174982ac4e" providerId="LiveId" clId="{EB17C9D4-D8B6-43F1-B8FE-E92B258CB7DA}" dt="2022-03-30T16:32:33.468" v="218" actId="478"/>
          <ac:spMkLst>
            <pc:docMk/>
            <pc:sldMk cId="3015696698" sldId="271"/>
            <ac:spMk id="2" creationId="{4C43A3DB-8C16-4B86-BF56-93421631DDFB}"/>
          </ac:spMkLst>
        </pc:spChg>
        <pc:spChg chg="mod ord">
          <ac:chgData name="Jennifer Sloane" userId="399886174982ac4e" providerId="LiveId" clId="{EB17C9D4-D8B6-43F1-B8FE-E92B258CB7DA}" dt="2022-03-30T16:58:38.026" v="1103" actId="403"/>
          <ac:spMkLst>
            <pc:docMk/>
            <pc:sldMk cId="3015696698" sldId="271"/>
            <ac:spMk id="3" creationId="{19733C43-8288-4F88-B2C9-C33ACC4A357F}"/>
          </ac:spMkLst>
        </pc:spChg>
        <pc:spChg chg="add del mod">
          <ac:chgData name="Jennifer Sloane" userId="399886174982ac4e" providerId="LiveId" clId="{EB17C9D4-D8B6-43F1-B8FE-E92B258CB7DA}" dt="2022-03-30T16:47:24.670" v="838" actId="478"/>
          <ac:spMkLst>
            <pc:docMk/>
            <pc:sldMk cId="3015696698" sldId="271"/>
            <ac:spMk id="4" creationId="{A50896AE-C5ED-45F7-A0D9-1241A1F57E67}"/>
          </ac:spMkLst>
        </pc:spChg>
        <pc:spChg chg="add mod">
          <ac:chgData name="Jennifer Sloane" userId="399886174982ac4e" providerId="LiveId" clId="{EB17C9D4-D8B6-43F1-B8FE-E92B258CB7DA}" dt="2022-03-30T16:47:29.686" v="840" actId="1076"/>
          <ac:spMkLst>
            <pc:docMk/>
            <pc:sldMk cId="3015696698" sldId="271"/>
            <ac:spMk id="8" creationId="{6EDF74A1-5B76-4497-AA83-68207DC7FCA3}"/>
          </ac:spMkLst>
        </pc:spChg>
        <pc:spChg chg="add">
          <ac:chgData name="Jennifer Sloane" userId="399886174982ac4e" providerId="LiveId" clId="{EB17C9D4-D8B6-43F1-B8FE-E92B258CB7DA}" dt="2022-03-30T16:47:22.478" v="837" actId="26606"/>
          <ac:spMkLst>
            <pc:docMk/>
            <pc:sldMk cId="3015696698" sldId="271"/>
            <ac:spMk id="9" creationId="{98DDA986-B6EE-4642-AC60-0490373E69D0}"/>
          </ac:spMkLst>
        </pc:spChg>
        <pc:spChg chg="add">
          <ac:chgData name="Jennifer Sloane" userId="399886174982ac4e" providerId="LiveId" clId="{EB17C9D4-D8B6-43F1-B8FE-E92B258CB7DA}" dt="2022-03-30T16:47:22.478" v="837" actId="26606"/>
          <ac:spMkLst>
            <pc:docMk/>
            <pc:sldMk cId="3015696698" sldId="271"/>
            <ac:spMk id="11" creationId="{80B62878-12EF-4E97-A284-47BAFC30DA2E}"/>
          </ac:spMkLst>
        </pc:spChg>
        <pc:spChg chg="add">
          <ac:chgData name="Jennifer Sloane" userId="399886174982ac4e" providerId="LiveId" clId="{EB17C9D4-D8B6-43F1-B8FE-E92B258CB7DA}" dt="2022-03-30T16:47:22.478" v="837" actId="26606"/>
          <ac:spMkLst>
            <pc:docMk/>
            <pc:sldMk cId="3015696698" sldId="271"/>
            <ac:spMk id="13" creationId="{6D79188D-1ED5-4705-B8C7-5D6FB7670AB3}"/>
          </ac:spMkLst>
        </pc:spChg>
        <pc:spChg chg="add mod">
          <ac:chgData name="Jennifer Sloane" userId="399886174982ac4e" providerId="LiveId" clId="{EB17C9D4-D8B6-43F1-B8FE-E92B258CB7DA}" dt="2022-03-30T16:58:32.541" v="1102" actId="403"/>
          <ac:spMkLst>
            <pc:docMk/>
            <pc:sldMk cId="3015696698" sldId="271"/>
            <ac:spMk id="14" creationId="{425BDD44-292F-465D-B585-5AB2C7FFDC1E}"/>
          </ac:spMkLst>
        </pc:spChg>
        <pc:picChg chg="add del mod">
          <ac:chgData name="Jennifer Sloane" userId="399886174982ac4e" providerId="LiveId" clId="{EB17C9D4-D8B6-43F1-B8FE-E92B258CB7DA}" dt="2022-03-30T16:56:06.997" v="1058" actId="478"/>
          <ac:picMkLst>
            <pc:docMk/>
            <pc:sldMk cId="3015696698" sldId="271"/>
            <ac:picMk id="6" creationId="{F00732EA-3C62-48E9-A1F9-9481668BD9F1}"/>
          </ac:picMkLst>
        </pc:picChg>
        <pc:picChg chg="add mod">
          <ac:chgData name="Jennifer Sloane" userId="399886174982ac4e" providerId="LiveId" clId="{EB17C9D4-D8B6-43F1-B8FE-E92B258CB7DA}" dt="2022-03-30T16:58:43.085" v="1107" actId="1036"/>
          <ac:picMkLst>
            <pc:docMk/>
            <pc:sldMk cId="3015696698" sldId="271"/>
            <ac:picMk id="10" creationId="{7980C8D2-4023-4264-920D-AB0F5602725D}"/>
          </ac:picMkLst>
        </pc:picChg>
      </pc:sldChg>
      <pc:sldChg chg="addSp modSp add mod ord">
        <pc:chgData name="Jennifer Sloane" userId="399886174982ac4e" providerId="LiveId" clId="{EB17C9D4-D8B6-43F1-B8FE-E92B258CB7DA}" dt="2022-03-30T16:58:26.840" v="1101" actId="14100"/>
        <pc:sldMkLst>
          <pc:docMk/>
          <pc:sldMk cId="1736706201" sldId="272"/>
        </pc:sldMkLst>
        <pc:spChg chg="mod">
          <ac:chgData name="Jennifer Sloane" userId="399886174982ac4e" providerId="LiveId" clId="{EB17C9D4-D8B6-43F1-B8FE-E92B258CB7DA}" dt="2022-03-30T16:58:23.419" v="1100" actId="403"/>
          <ac:spMkLst>
            <pc:docMk/>
            <pc:sldMk cId="1736706201" sldId="272"/>
            <ac:spMk id="3" creationId="{19733C43-8288-4F88-B2C9-C33ACC4A357F}"/>
          </ac:spMkLst>
        </pc:spChg>
        <pc:picChg chg="add mod">
          <ac:chgData name="Jennifer Sloane" userId="399886174982ac4e" providerId="LiveId" clId="{EB17C9D4-D8B6-43F1-B8FE-E92B258CB7DA}" dt="2022-03-30T16:58:26.840" v="1101" actId="14100"/>
          <ac:picMkLst>
            <pc:docMk/>
            <pc:sldMk cId="1736706201" sldId="272"/>
            <ac:picMk id="4" creationId="{B3FCF00A-5582-48FA-8E5D-BBF0DA8F71CD}"/>
          </ac:picMkLst>
        </pc:picChg>
      </pc:sldChg>
      <pc:sldChg chg="addSp delSp modSp new mod">
        <pc:chgData name="Jennifer Sloane" userId="399886174982ac4e" providerId="LiveId" clId="{EB17C9D4-D8B6-43F1-B8FE-E92B258CB7DA}" dt="2022-03-30T16:59:36.545" v="1115" actId="1076"/>
        <pc:sldMkLst>
          <pc:docMk/>
          <pc:sldMk cId="3493698889" sldId="273"/>
        </pc:sldMkLst>
        <pc:spChg chg="del">
          <ac:chgData name="Jennifer Sloane" userId="399886174982ac4e" providerId="LiveId" clId="{EB17C9D4-D8B6-43F1-B8FE-E92B258CB7DA}" dt="2022-03-30T16:59:19.721" v="1109" actId="478"/>
          <ac:spMkLst>
            <pc:docMk/>
            <pc:sldMk cId="3493698889" sldId="273"/>
            <ac:spMk id="2" creationId="{ABF1DAA6-08E2-419E-949B-D905A659CE65}"/>
          </ac:spMkLst>
        </pc:spChg>
        <pc:spChg chg="add mod">
          <ac:chgData name="Jennifer Sloane" userId="399886174982ac4e" providerId="LiveId" clId="{EB17C9D4-D8B6-43F1-B8FE-E92B258CB7DA}" dt="2022-03-30T16:59:36.545" v="1115" actId="1076"/>
          <ac:spMkLst>
            <pc:docMk/>
            <pc:sldMk cId="3493698889" sldId="273"/>
            <ac:spMk id="4" creationId="{5F4BFDCD-5C79-4F52-BCFC-2CBED2C53279}"/>
          </ac:spMkLst>
        </pc:spChg>
      </pc:sldChg>
      <pc:sldChg chg="modSp new mod">
        <pc:chgData name="Jennifer Sloane" userId="399886174982ac4e" providerId="LiveId" clId="{EB17C9D4-D8B6-43F1-B8FE-E92B258CB7DA}" dt="2022-03-30T17:04:10.319" v="1388" actId="20577"/>
        <pc:sldMkLst>
          <pc:docMk/>
          <pc:sldMk cId="1234932795" sldId="274"/>
        </pc:sldMkLst>
        <pc:spChg chg="mod">
          <ac:chgData name="Jennifer Sloane" userId="399886174982ac4e" providerId="LiveId" clId="{EB17C9D4-D8B6-43F1-B8FE-E92B258CB7DA}" dt="2022-03-30T16:59:52.846" v="1130" actId="20577"/>
          <ac:spMkLst>
            <pc:docMk/>
            <pc:sldMk cId="1234932795" sldId="274"/>
            <ac:spMk id="2" creationId="{5BB9C0C9-EF91-41A8-91BF-585886D309FA}"/>
          </ac:spMkLst>
        </pc:spChg>
        <pc:spChg chg="mod">
          <ac:chgData name="Jennifer Sloane" userId="399886174982ac4e" providerId="LiveId" clId="{EB17C9D4-D8B6-43F1-B8FE-E92B258CB7DA}" dt="2022-03-30T17:04:10.319" v="1388" actId="20577"/>
          <ac:spMkLst>
            <pc:docMk/>
            <pc:sldMk cId="1234932795" sldId="274"/>
            <ac:spMk id="3" creationId="{2D65D7E8-D80E-4486-88F4-2E08815AE4E8}"/>
          </ac:spMkLst>
        </pc:spChg>
      </pc:sldChg>
    </pc:docChg>
  </pc:docChgLst>
  <pc:docChgLst>
    <pc:chgData name="Jennifer Sloane" userId="399886174982ac4e" providerId="LiveId" clId="{97BF3E3C-A0EF-444B-9F08-CE5D4C98C04A}"/>
    <pc:docChg chg="custSel delSld modSld">
      <pc:chgData name="Jennifer Sloane" userId="399886174982ac4e" providerId="LiveId" clId="{97BF3E3C-A0EF-444B-9F08-CE5D4C98C04A}" dt="2022-03-30T15:39:30.864" v="33" actId="47"/>
      <pc:docMkLst>
        <pc:docMk/>
      </pc:docMkLst>
      <pc:sldChg chg="modAnim">
        <pc:chgData name="Jennifer Sloane" userId="399886174982ac4e" providerId="LiveId" clId="{97BF3E3C-A0EF-444B-9F08-CE5D4C98C04A}" dt="2022-03-30T15:37:27.129" v="0"/>
        <pc:sldMkLst>
          <pc:docMk/>
          <pc:sldMk cId="1465515783" sldId="263"/>
        </pc:sldMkLst>
      </pc:sldChg>
      <pc:sldChg chg="delSp mod">
        <pc:chgData name="Jennifer Sloane" userId="399886174982ac4e" providerId="LiveId" clId="{97BF3E3C-A0EF-444B-9F08-CE5D4C98C04A}" dt="2022-03-30T15:37:33.047" v="1" actId="478"/>
        <pc:sldMkLst>
          <pc:docMk/>
          <pc:sldMk cId="4167656316" sldId="265"/>
        </pc:sldMkLst>
        <pc:spChg chg="del">
          <ac:chgData name="Jennifer Sloane" userId="399886174982ac4e" providerId="LiveId" clId="{97BF3E3C-A0EF-444B-9F08-CE5D4C98C04A}" dt="2022-03-30T15:37:33.047" v="1" actId="478"/>
          <ac:spMkLst>
            <pc:docMk/>
            <pc:sldMk cId="4167656316" sldId="265"/>
            <ac:spMk id="8" creationId="{F7C6442D-B6EE-4307-A368-E30032563432}"/>
          </ac:spMkLst>
        </pc:spChg>
      </pc:sldChg>
      <pc:sldChg chg="modSp mod modAnim">
        <pc:chgData name="Jennifer Sloane" userId="399886174982ac4e" providerId="LiveId" clId="{97BF3E3C-A0EF-444B-9F08-CE5D4C98C04A}" dt="2022-03-30T15:39:23.368" v="32" actId="20577"/>
        <pc:sldMkLst>
          <pc:docMk/>
          <pc:sldMk cId="2870254337" sldId="268"/>
        </pc:sldMkLst>
        <pc:spChg chg="mod">
          <ac:chgData name="Jennifer Sloane" userId="399886174982ac4e" providerId="LiveId" clId="{97BF3E3C-A0EF-444B-9F08-CE5D4C98C04A}" dt="2022-03-30T15:39:23.368" v="32" actId="20577"/>
          <ac:spMkLst>
            <pc:docMk/>
            <pc:sldMk cId="2870254337" sldId="268"/>
            <ac:spMk id="3" creationId="{79722BA7-921B-4C41-B28C-941E2B623171}"/>
          </ac:spMkLst>
        </pc:spChg>
        <pc:spChg chg="mod">
          <ac:chgData name="Jennifer Sloane" userId="399886174982ac4e" providerId="LiveId" clId="{97BF3E3C-A0EF-444B-9F08-CE5D4C98C04A}" dt="2022-03-30T15:38:17.650" v="6" actId="14100"/>
          <ac:spMkLst>
            <pc:docMk/>
            <pc:sldMk cId="2870254337" sldId="268"/>
            <ac:spMk id="5" creationId="{9F4D8E3F-71E9-4091-BDD8-2EAA3B8C9EBA}"/>
          </ac:spMkLst>
        </pc:spChg>
      </pc:sldChg>
      <pc:sldChg chg="del">
        <pc:chgData name="Jennifer Sloane" userId="399886174982ac4e" providerId="LiveId" clId="{97BF3E3C-A0EF-444B-9F08-CE5D4C98C04A}" dt="2022-03-30T15:39:30.864" v="33" actId="47"/>
        <pc:sldMkLst>
          <pc:docMk/>
          <pc:sldMk cId="523126379" sldId="270"/>
        </pc:sldMkLst>
      </pc:sldChg>
    </pc:docChg>
  </pc:docChgLst>
  <pc:docChgLst>
    <pc:chgData name="Jennifer Sloane" userId="399886174982ac4e" providerId="LiveId" clId="{60CD62FF-0447-425A-AE47-28847F517275}"/>
    <pc:docChg chg="undo redo custSel modSld">
      <pc:chgData name="Jennifer Sloane" userId="399886174982ac4e" providerId="LiveId" clId="{60CD62FF-0447-425A-AE47-28847F517275}" dt="2022-04-17T14:39:39.484" v="176" actId="20577"/>
      <pc:docMkLst>
        <pc:docMk/>
      </pc:docMkLst>
      <pc:sldChg chg="modSp mod">
        <pc:chgData name="Jennifer Sloane" userId="399886174982ac4e" providerId="LiveId" clId="{60CD62FF-0447-425A-AE47-28847F517275}" dt="2022-04-17T14:14:49.635" v="12" actId="207"/>
        <pc:sldMkLst>
          <pc:docMk/>
          <pc:sldMk cId="649569913" sldId="258"/>
        </pc:sldMkLst>
        <pc:spChg chg="mod">
          <ac:chgData name="Jennifer Sloane" userId="399886174982ac4e" providerId="LiveId" clId="{60CD62FF-0447-425A-AE47-28847F517275}" dt="2022-04-17T14:14:49.635" v="12" actId="207"/>
          <ac:spMkLst>
            <pc:docMk/>
            <pc:sldMk cId="649569913" sldId="258"/>
            <ac:spMk id="16" creationId="{BF3937F9-BF30-437F-BED0-16FA0337C91C}"/>
          </ac:spMkLst>
        </pc:spChg>
      </pc:sldChg>
      <pc:sldChg chg="modNotesTx">
        <pc:chgData name="Jennifer Sloane" userId="399886174982ac4e" providerId="LiveId" clId="{60CD62FF-0447-425A-AE47-28847F517275}" dt="2022-04-17T14:39:39.484" v="176" actId="20577"/>
        <pc:sldMkLst>
          <pc:docMk/>
          <pc:sldMk cId="2870254337" sldId="268"/>
        </pc:sldMkLst>
      </pc:sldChg>
      <pc:sldChg chg="modSp mod modNotesTx">
        <pc:chgData name="Jennifer Sloane" userId="399886174982ac4e" providerId="LiveId" clId="{60CD62FF-0447-425A-AE47-28847F517275}" dt="2022-04-17T14:15:26.547" v="29" actId="12"/>
        <pc:sldMkLst>
          <pc:docMk/>
          <pc:sldMk cId="3015696698" sldId="271"/>
        </pc:sldMkLst>
        <pc:spChg chg="mod">
          <ac:chgData name="Jennifer Sloane" userId="399886174982ac4e" providerId="LiveId" clId="{60CD62FF-0447-425A-AE47-28847F517275}" dt="2022-04-17T14:15:26.547" v="29" actId="12"/>
          <ac:spMkLst>
            <pc:docMk/>
            <pc:sldMk cId="3015696698" sldId="271"/>
            <ac:spMk id="14" creationId="{425BDD44-292F-465D-B585-5AB2C7FFDC1E}"/>
          </ac:spMkLst>
        </pc:spChg>
      </pc:sldChg>
      <pc:sldChg chg="modSp mod">
        <pc:chgData name="Jennifer Sloane" userId="399886174982ac4e" providerId="LiveId" clId="{60CD62FF-0447-425A-AE47-28847F517275}" dt="2022-04-17T14:15:32.016" v="30" actId="12"/>
        <pc:sldMkLst>
          <pc:docMk/>
          <pc:sldMk cId="1736706201" sldId="272"/>
        </pc:sldMkLst>
        <pc:spChg chg="mod">
          <ac:chgData name="Jennifer Sloane" userId="399886174982ac4e" providerId="LiveId" clId="{60CD62FF-0447-425A-AE47-28847F517275}" dt="2022-04-17T14:15:32.016" v="30" actId="12"/>
          <ac:spMkLst>
            <pc:docMk/>
            <pc:sldMk cId="1736706201" sldId="272"/>
            <ac:spMk id="3" creationId="{19733C43-8288-4F88-B2C9-C33ACC4A357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12ADAE-FA88-49D7-BCA5-936C0B1FC730}" type="datetimeFigureOut">
              <a:rPr lang="en-GB" smtClean="0"/>
              <a:t>17/04/2022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70133D-F076-4DF5-8F79-D09A5CAA0018}" type="slidenum">
              <a:rPr lang="en-GB" smtClean="0"/>
              <a:t>‹#›</a:t>
            </a:fld>
            <a:endParaRPr lang="en-GB"/>
          </a:p>
        </p:txBody>
      </p:sp>
    </p:spTree>
    <p:extLst>
      <p:ext uri="{BB962C8B-B14F-4D97-AF65-F5344CB8AC3E}">
        <p14:creationId xmlns:p14="http://schemas.microsoft.com/office/powerpoint/2010/main" val="2218151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Experience teaching R to year 7-9 students, year 11 students, and </a:t>
            </a:r>
            <a:r>
              <a:rPr lang="en-GB" dirty="0" err="1"/>
              <a:t>uni</a:t>
            </a:r>
            <a:r>
              <a:rPr lang="en-GB" dirty="0"/>
              <a:t> students </a:t>
            </a:r>
          </a:p>
        </p:txBody>
      </p:sp>
      <p:sp>
        <p:nvSpPr>
          <p:cNvPr id="4" name="Slide Number Placeholder 3"/>
          <p:cNvSpPr>
            <a:spLocks noGrp="1"/>
          </p:cNvSpPr>
          <p:nvPr>
            <p:ph type="sldNum" sz="quarter" idx="5"/>
          </p:nvPr>
        </p:nvSpPr>
        <p:spPr/>
        <p:txBody>
          <a:bodyPr/>
          <a:lstStyle/>
          <a:p>
            <a:fld id="{8B70133D-F076-4DF5-8F79-D09A5CAA0018}" type="slidenum">
              <a:rPr lang="en-GB" smtClean="0"/>
              <a:t>2</a:t>
            </a:fld>
            <a:endParaRPr lang="en-GB"/>
          </a:p>
        </p:txBody>
      </p:sp>
    </p:spTree>
    <p:extLst>
      <p:ext uri="{BB962C8B-B14F-4D97-AF65-F5344CB8AC3E}">
        <p14:creationId xmlns:p14="http://schemas.microsoft.com/office/powerpoint/2010/main" val="3287867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After teaching a couple of courses and workshops using </a:t>
            </a:r>
            <a:r>
              <a:rPr lang="en-GB" dirty="0" err="1"/>
              <a:t>Rstudio</a:t>
            </a:r>
            <a:r>
              <a:rPr lang="en-GB" dirty="0"/>
              <a:t> cloud, I can’t imagine trying to teach without – I highly recommend it! Especially because the pricing for the instructor plan is pretty reasonable </a:t>
            </a:r>
          </a:p>
          <a:p>
            <a:pPr marL="171450" indent="-171450">
              <a:buFont typeface="Arial" panose="020B0604020202020204" pitchFamily="34" charset="0"/>
              <a:buChar char="•"/>
            </a:pPr>
            <a:r>
              <a:rPr lang="en-GB" dirty="0"/>
              <a:t>Log in via </a:t>
            </a:r>
            <a:r>
              <a:rPr lang="en-GB" dirty="0" err="1"/>
              <a:t>github</a:t>
            </a:r>
            <a:r>
              <a:rPr lang="en-GB" dirty="0"/>
              <a:t> </a:t>
            </a:r>
          </a:p>
          <a:p>
            <a:pPr marL="171450" indent="-171450">
              <a:buFont typeface="Arial" panose="020B0604020202020204" pitchFamily="34" charset="0"/>
              <a:buChar char="•"/>
            </a:pPr>
            <a:r>
              <a:rPr lang="en-GB" dirty="0"/>
              <a:t>Go to </a:t>
            </a:r>
            <a:r>
              <a:rPr lang="en-GB" dirty="0" err="1"/>
              <a:t>NEWScribo</a:t>
            </a:r>
            <a:r>
              <a:rPr lang="en-GB" dirty="0"/>
              <a:t> workspace </a:t>
            </a:r>
          </a:p>
          <a:p>
            <a:pPr marL="171450" indent="-171450">
              <a:buFont typeface="Arial" panose="020B0604020202020204" pitchFamily="34" charset="0"/>
              <a:buChar char="•"/>
            </a:pPr>
            <a:r>
              <a:rPr lang="en-GB" dirty="0"/>
              <a:t>Your Projects</a:t>
            </a:r>
          </a:p>
          <a:p>
            <a:pPr marL="171450" indent="-171450">
              <a:buFont typeface="Arial" panose="020B0604020202020204" pitchFamily="34" charset="0"/>
              <a:buChar char="•"/>
            </a:pPr>
            <a:r>
              <a:rPr lang="en-GB" dirty="0"/>
              <a:t>Show example of </a:t>
            </a:r>
            <a:r>
              <a:rPr lang="en-GB" dirty="0" err="1"/>
              <a:t>final_project</a:t>
            </a:r>
            <a:r>
              <a:rPr lang="en-GB" dirty="0"/>
              <a:t> – similar to </a:t>
            </a:r>
            <a:r>
              <a:rPr lang="en-GB" dirty="0" err="1"/>
              <a:t>Rstudio</a:t>
            </a:r>
            <a:r>
              <a:rPr lang="en-GB" dirty="0"/>
              <a:t> but on the cloud</a:t>
            </a:r>
          </a:p>
          <a:p>
            <a:pPr marL="171450" indent="-171450">
              <a:buFont typeface="Arial" panose="020B0604020202020204" pitchFamily="34" charset="0"/>
              <a:buChar char="•"/>
            </a:pPr>
            <a:r>
              <a:rPr lang="en-GB" dirty="0"/>
              <a:t>As the instructor, you can go through and design your lesson making sure to install all of the necessary packages, but then the packages will be installed for everyone automatically so they just need to load the libraries</a:t>
            </a:r>
          </a:p>
          <a:p>
            <a:pPr marL="171450" indent="-171450">
              <a:buFont typeface="Arial" panose="020B0604020202020204" pitchFamily="34" charset="0"/>
              <a:buChar char="•"/>
            </a:pPr>
            <a:r>
              <a:rPr lang="en-GB" dirty="0"/>
              <a:t>Assignments – under Your Projects, click the 3 dots for settings, go to Access, select Make this project an assignment </a:t>
            </a:r>
          </a:p>
          <a:p>
            <a:pPr marL="171450" indent="-171450">
              <a:buFont typeface="Arial" panose="020B0604020202020204" pitchFamily="34" charset="0"/>
              <a:buChar char="•"/>
            </a:pPr>
            <a:r>
              <a:rPr lang="en-GB" dirty="0"/>
              <a:t>Instructor/admin has access to all the students’ projects so it’s really easy to check in and help troubleshoot – although from memory, only one person can be logged in at a time </a:t>
            </a:r>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8B70133D-F076-4DF5-8F79-D09A5CAA0018}" type="slidenum">
              <a:rPr lang="en-GB" smtClean="0"/>
              <a:t>4</a:t>
            </a:fld>
            <a:endParaRPr lang="en-GB"/>
          </a:p>
        </p:txBody>
      </p:sp>
    </p:spTree>
    <p:extLst>
      <p:ext uri="{BB962C8B-B14F-4D97-AF65-F5344CB8AC3E}">
        <p14:creationId xmlns:p14="http://schemas.microsoft.com/office/powerpoint/2010/main" val="2439212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Log in via </a:t>
            </a:r>
            <a:r>
              <a:rPr lang="en-GB" dirty="0" err="1"/>
              <a:t>github</a:t>
            </a:r>
            <a:r>
              <a:rPr lang="en-GB" dirty="0"/>
              <a:t> </a:t>
            </a:r>
          </a:p>
          <a:p>
            <a:pPr marL="171450" indent="-171450">
              <a:buFont typeface="Arial" panose="020B0604020202020204" pitchFamily="34" charset="0"/>
              <a:buChar char="•"/>
            </a:pPr>
            <a:r>
              <a:rPr lang="en-GB" dirty="0"/>
              <a:t>Go to </a:t>
            </a:r>
            <a:r>
              <a:rPr lang="en-GB" dirty="0" err="1"/>
              <a:t>NEWScribo</a:t>
            </a:r>
            <a:r>
              <a:rPr lang="en-GB" dirty="0"/>
              <a:t> workspace </a:t>
            </a:r>
          </a:p>
          <a:p>
            <a:pPr marL="171450" indent="-171450">
              <a:buFont typeface="Arial" panose="020B0604020202020204" pitchFamily="34" charset="0"/>
              <a:buChar char="•"/>
            </a:pPr>
            <a:r>
              <a:rPr lang="en-GB" dirty="0"/>
              <a:t>Your Projects</a:t>
            </a:r>
          </a:p>
          <a:p>
            <a:pPr marL="171450" indent="-171450">
              <a:buFont typeface="Arial" panose="020B0604020202020204" pitchFamily="34" charset="0"/>
              <a:buChar char="•"/>
            </a:pPr>
            <a:r>
              <a:rPr lang="en-GB" dirty="0"/>
              <a:t>Show example of </a:t>
            </a:r>
            <a:r>
              <a:rPr lang="en-GB" dirty="0" err="1"/>
              <a:t>final_project</a:t>
            </a:r>
            <a:r>
              <a:rPr lang="en-GB" dirty="0"/>
              <a:t> – similar to </a:t>
            </a:r>
            <a:r>
              <a:rPr lang="en-GB" dirty="0" err="1"/>
              <a:t>Rstudio</a:t>
            </a:r>
            <a:r>
              <a:rPr lang="en-GB" dirty="0"/>
              <a:t> but on the cloud</a:t>
            </a:r>
          </a:p>
          <a:p>
            <a:pPr marL="171450" indent="-171450">
              <a:buFont typeface="Arial" panose="020B0604020202020204" pitchFamily="34" charset="0"/>
              <a:buChar char="•"/>
            </a:pPr>
            <a:r>
              <a:rPr lang="en-GB" dirty="0"/>
              <a:t>As the instructor, you can go through and design your lesson making sure to install all of the necessary packages, but then the packages will be installed for everyone automatically so they just need to load the libraries</a:t>
            </a:r>
          </a:p>
          <a:p>
            <a:pPr marL="171450" indent="-171450">
              <a:buFont typeface="Arial" panose="020B0604020202020204" pitchFamily="34" charset="0"/>
              <a:buChar char="•"/>
            </a:pPr>
            <a:r>
              <a:rPr lang="en-GB" dirty="0"/>
              <a:t>Assignments – under Your Projects, click the 3 dots for settings, go to Access, select Make this project an assignment </a:t>
            </a:r>
          </a:p>
          <a:p>
            <a:pPr marL="171450" indent="-171450">
              <a:buFont typeface="Arial" panose="020B0604020202020204" pitchFamily="34" charset="0"/>
              <a:buChar char="•"/>
            </a:pPr>
            <a:r>
              <a:rPr lang="en-GB" dirty="0"/>
              <a:t>Instructor/admin has access to all the students’ projects so it’s really easy to check in and help troubleshoot – although from memory, only one person can be logged in at a time </a:t>
            </a:r>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8B70133D-F076-4DF5-8F79-D09A5CAA0018}" type="slidenum">
              <a:rPr lang="en-GB" smtClean="0"/>
              <a:t>5</a:t>
            </a:fld>
            <a:endParaRPr lang="en-GB"/>
          </a:p>
        </p:txBody>
      </p:sp>
    </p:spTree>
    <p:extLst>
      <p:ext uri="{BB962C8B-B14F-4D97-AF65-F5344CB8AC3E}">
        <p14:creationId xmlns:p14="http://schemas.microsoft.com/office/powerpoint/2010/main" val="3300641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B70133D-F076-4DF5-8F79-D09A5CAA0018}" type="slidenum">
              <a:rPr lang="en-GB" smtClean="0"/>
              <a:t>7</a:t>
            </a:fld>
            <a:endParaRPr lang="en-GB"/>
          </a:p>
        </p:txBody>
      </p:sp>
    </p:spTree>
    <p:extLst>
      <p:ext uri="{BB962C8B-B14F-4D97-AF65-F5344CB8AC3E}">
        <p14:creationId xmlns:p14="http://schemas.microsoft.com/office/powerpoint/2010/main" val="17484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Log in via </a:t>
            </a:r>
            <a:r>
              <a:rPr lang="en-GB" dirty="0" err="1"/>
              <a:t>github</a:t>
            </a:r>
            <a:r>
              <a:rPr lang="en-GB" dirty="0"/>
              <a:t> </a:t>
            </a:r>
          </a:p>
          <a:p>
            <a:pPr marL="171450" indent="-171450">
              <a:buFont typeface="Arial" panose="020B0604020202020204" pitchFamily="34" charset="0"/>
              <a:buChar char="•"/>
            </a:pPr>
            <a:r>
              <a:rPr lang="en-GB" dirty="0"/>
              <a:t>Go to </a:t>
            </a:r>
            <a:r>
              <a:rPr lang="en-GB" dirty="0" err="1"/>
              <a:t>NEWScribo</a:t>
            </a:r>
            <a:r>
              <a:rPr lang="en-GB" dirty="0"/>
              <a:t> workspace </a:t>
            </a:r>
          </a:p>
          <a:p>
            <a:pPr marL="171450" indent="-171450">
              <a:buFont typeface="Arial" panose="020B0604020202020204" pitchFamily="34" charset="0"/>
              <a:buChar char="•"/>
            </a:pPr>
            <a:r>
              <a:rPr lang="en-GB" dirty="0"/>
              <a:t>Your Projects</a:t>
            </a:r>
          </a:p>
          <a:p>
            <a:pPr marL="171450" indent="-171450">
              <a:buFont typeface="Arial" panose="020B0604020202020204" pitchFamily="34" charset="0"/>
              <a:buChar char="•"/>
            </a:pPr>
            <a:r>
              <a:rPr lang="en-GB" dirty="0"/>
              <a:t>Show example of </a:t>
            </a:r>
            <a:r>
              <a:rPr lang="en-GB" dirty="0" err="1"/>
              <a:t>final_project</a:t>
            </a:r>
            <a:r>
              <a:rPr lang="en-GB" dirty="0"/>
              <a:t> – similar to </a:t>
            </a:r>
            <a:r>
              <a:rPr lang="en-GB" dirty="0" err="1"/>
              <a:t>Rstudio</a:t>
            </a:r>
            <a:r>
              <a:rPr lang="en-GB" dirty="0"/>
              <a:t> but on the cloud</a:t>
            </a:r>
          </a:p>
          <a:p>
            <a:pPr marL="171450" indent="-171450">
              <a:buFont typeface="Arial" panose="020B0604020202020204" pitchFamily="34" charset="0"/>
              <a:buChar char="•"/>
            </a:pPr>
            <a:r>
              <a:rPr lang="en-GB" dirty="0"/>
              <a:t>As the instructor, you can go through and design your lesson making sure to install all of the necessary packages, but then the packages will be installed for everyone automatically so they just need to load the libraries</a:t>
            </a:r>
          </a:p>
          <a:p>
            <a:pPr marL="171450" indent="-171450">
              <a:buFont typeface="Arial" panose="020B0604020202020204" pitchFamily="34" charset="0"/>
              <a:buChar char="•"/>
            </a:pPr>
            <a:r>
              <a:rPr lang="en-GB" dirty="0"/>
              <a:t>Assignments – under Your Projects, click the 3 dots for settings, go to Access, select Make this project an assignment </a:t>
            </a:r>
          </a:p>
          <a:p>
            <a:pPr marL="171450" indent="-171450">
              <a:buFont typeface="Arial" panose="020B0604020202020204" pitchFamily="34" charset="0"/>
              <a:buChar char="•"/>
            </a:pPr>
            <a:r>
              <a:rPr lang="en-GB" dirty="0"/>
              <a:t>Instructor/admin has access to all the students’ projects so it’s really easy to check in and help troubleshoot – although from memory, only one person can be logged in at a time </a:t>
            </a:r>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8B70133D-F076-4DF5-8F79-D09A5CAA0018}" type="slidenum">
              <a:rPr lang="en-GB" smtClean="0"/>
              <a:t>8</a:t>
            </a:fld>
            <a:endParaRPr lang="en-GB"/>
          </a:p>
        </p:txBody>
      </p:sp>
    </p:spTree>
    <p:extLst>
      <p:ext uri="{BB962C8B-B14F-4D97-AF65-F5344CB8AC3E}">
        <p14:creationId xmlns:p14="http://schemas.microsoft.com/office/powerpoint/2010/main" val="1928714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Click on getting started – need R </a:t>
            </a:r>
            <a:r>
              <a:rPr lang="en-GB" dirty="0" err="1"/>
              <a:t>Rstudio</a:t>
            </a:r>
            <a:r>
              <a:rPr lang="en-GB" dirty="0"/>
              <a:t> and </a:t>
            </a:r>
            <a:r>
              <a:rPr lang="en-GB" dirty="0" err="1"/>
              <a:t>knitr</a:t>
            </a:r>
            <a:endParaRPr lang="en-GB" dirty="0"/>
          </a:p>
          <a:p>
            <a:pPr marL="171450" indent="-171450">
              <a:buFont typeface="Arial" panose="020B0604020202020204" pitchFamily="34" charset="0"/>
              <a:buChar char="•"/>
            </a:pPr>
            <a:r>
              <a:rPr lang="en-GB" dirty="0"/>
              <a:t>https://cran.r-project.org/web/packages/rpubs/readme/README.html – save as .R and will create an R script with just the r code </a:t>
            </a:r>
          </a:p>
        </p:txBody>
      </p:sp>
      <p:sp>
        <p:nvSpPr>
          <p:cNvPr id="4" name="Slide Number Placeholder 3"/>
          <p:cNvSpPr>
            <a:spLocks noGrp="1"/>
          </p:cNvSpPr>
          <p:nvPr>
            <p:ph type="sldNum" sz="quarter" idx="5"/>
          </p:nvPr>
        </p:nvSpPr>
        <p:spPr/>
        <p:txBody>
          <a:bodyPr/>
          <a:lstStyle/>
          <a:p>
            <a:fld id="{8B70133D-F076-4DF5-8F79-D09A5CAA0018}" type="slidenum">
              <a:rPr lang="en-GB" smtClean="0"/>
              <a:t>9</a:t>
            </a:fld>
            <a:endParaRPr lang="en-GB"/>
          </a:p>
        </p:txBody>
      </p:sp>
    </p:spTree>
    <p:extLst>
      <p:ext uri="{BB962C8B-B14F-4D97-AF65-F5344CB8AC3E}">
        <p14:creationId xmlns:p14="http://schemas.microsoft.com/office/powerpoint/2010/main" val="3060379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8B70133D-F076-4DF5-8F79-D09A5CAA0018}" type="slidenum">
              <a:rPr lang="en-GB" smtClean="0"/>
              <a:t>10</a:t>
            </a:fld>
            <a:endParaRPr lang="en-GB"/>
          </a:p>
        </p:txBody>
      </p:sp>
    </p:spTree>
    <p:extLst>
      <p:ext uri="{BB962C8B-B14F-4D97-AF65-F5344CB8AC3E}">
        <p14:creationId xmlns:p14="http://schemas.microsoft.com/office/powerpoint/2010/main" val="4290603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Summer school with high school students, we had them go through </a:t>
            </a:r>
            <a:r>
              <a:rPr lang="en-GB" dirty="0" err="1"/>
              <a:t>RYouWithMe</a:t>
            </a:r>
            <a:r>
              <a:rPr lang="en-GB" dirty="0"/>
              <a:t> tutorials as pre-work just as a brief introduction to R and </a:t>
            </a:r>
            <a:r>
              <a:rPr lang="en-GB" dirty="0" err="1"/>
              <a:t>Rstudio</a:t>
            </a:r>
            <a:endParaRPr lang="en-GB" dirty="0"/>
          </a:p>
          <a:p>
            <a:pPr marL="171450" indent="-171450">
              <a:buFontTx/>
              <a:buChar char="-"/>
            </a:pPr>
            <a:r>
              <a:rPr lang="en-GB" dirty="0"/>
              <a:t>For a university course I helped teach, at the start of the term students went through Dani’s YouTube playlists and then I taught the lessons posted on </a:t>
            </a:r>
            <a:r>
              <a:rPr lang="en-GB" dirty="0" err="1"/>
              <a:t>Rpubs</a:t>
            </a:r>
            <a:endParaRPr lang="en-GB" dirty="0"/>
          </a:p>
          <a:p>
            <a:pPr marL="171450" indent="-171450">
              <a:buFontTx/>
              <a:buChar char="-"/>
            </a:pPr>
            <a:endParaRPr lang="en-GB" dirty="0"/>
          </a:p>
        </p:txBody>
      </p:sp>
      <p:sp>
        <p:nvSpPr>
          <p:cNvPr id="4" name="Slide Number Placeholder 3"/>
          <p:cNvSpPr>
            <a:spLocks noGrp="1"/>
          </p:cNvSpPr>
          <p:nvPr>
            <p:ph type="sldNum" sz="quarter" idx="5"/>
          </p:nvPr>
        </p:nvSpPr>
        <p:spPr/>
        <p:txBody>
          <a:bodyPr/>
          <a:lstStyle/>
          <a:p>
            <a:fld id="{8B70133D-F076-4DF5-8F79-D09A5CAA0018}" type="slidenum">
              <a:rPr lang="en-GB" smtClean="0"/>
              <a:t>13</a:t>
            </a:fld>
            <a:endParaRPr lang="en-GB"/>
          </a:p>
        </p:txBody>
      </p:sp>
    </p:spTree>
    <p:extLst>
      <p:ext uri="{BB962C8B-B14F-4D97-AF65-F5344CB8AC3E}">
        <p14:creationId xmlns:p14="http://schemas.microsoft.com/office/powerpoint/2010/main" val="2146785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Something on my to do list: </a:t>
            </a:r>
            <a:r>
              <a:rPr lang="en-GB" dirty="0" err="1"/>
              <a:t>learnR</a:t>
            </a:r>
            <a:r>
              <a:rPr lang="en-GB" dirty="0"/>
              <a:t> interactive blog</a:t>
            </a:r>
          </a:p>
          <a:p>
            <a:endParaRPr lang="en-GB" dirty="0"/>
          </a:p>
        </p:txBody>
      </p:sp>
      <p:sp>
        <p:nvSpPr>
          <p:cNvPr id="4" name="Slide Number Placeholder 3"/>
          <p:cNvSpPr>
            <a:spLocks noGrp="1"/>
          </p:cNvSpPr>
          <p:nvPr>
            <p:ph type="sldNum" sz="quarter" idx="5"/>
          </p:nvPr>
        </p:nvSpPr>
        <p:spPr/>
        <p:txBody>
          <a:bodyPr/>
          <a:lstStyle/>
          <a:p>
            <a:fld id="{8B70133D-F076-4DF5-8F79-D09A5CAA0018}" type="slidenum">
              <a:rPr lang="en-GB" smtClean="0"/>
              <a:t>14</a:t>
            </a:fld>
            <a:endParaRPr lang="en-GB"/>
          </a:p>
        </p:txBody>
      </p:sp>
    </p:spTree>
    <p:extLst>
      <p:ext uri="{BB962C8B-B14F-4D97-AF65-F5344CB8AC3E}">
        <p14:creationId xmlns:p14="http://schemas.microsoft.com/office/powerpoint/2010/main" val="3318387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A8C77-7A5D-499E-AED5-C1A54BA590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21A9338-1201-4E74-8848-7CD82E8D4D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8532D7-F251-4A0C-A6A9-9F00EF9CDB1E}"/>
              </a:ext>
            </a:extLst>
          </p:cNvPr>
          <p:cNvSpPr>
            <a:spLocks noGrp="1"/>
          </p:cNvSpPr>
          <p:nvPr>
            <p:ph type="dt" sz="half" idx="10"/>
          </p:nvPr>
        </p:nvSpPr>
        <p:spPr/>
        <p:txBody>
          <a:bodyPr/>
          <a:lstStyle/>
          <a:p>
            <a:fld id="{BBF21DAC-C1C2-493C-9D39-715DD96C9D99}" type="datetimeFigureOut">
              <a:rPr lang="en-GB" smtClean="0"/>
              <a:t>17/04/2022</a:t>
            </a:fld>
            <a:endParaRPr lang="en-GB"/>
          </a:p>
        </p:txBody>
      </p:sp>
      <p:sp>
        <p:nvSpPr>
          <p:cNvPr id="5" name="Footer Placeholder 4">
            <a:extLst>
              <a:ext uri="{FF2B5EF4-FFF2-40B4-BE49-F238E27FC236}">
                <a16:creationId xmlns:a16="http://schemas.microsoft.com/office/drawing/2014/main" id="{1CD31E06-F2B7-479E-9A11-7AF4332DA2B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D20A040-908F-4CE5-AF64-1610DEA49154}"/>
              </a:ext>
            </a:extLst>
          </p:cNvPr>
          <p:cNvSpPr>
            <a:spLocks noGrp="1"/>
          </p:cNvSpPr>
          <p:nvPr>
            <p:ph type="sldNum" sz="quarter" idx="12"/>
          </p:nvPr>
        </p:nvSpPr>
        <p:spPr/>
        <p:txBody>
          <a:bodyPr/>
          <a:lstStyle/>
          <a:p>
            <a:fld id="{650788F7-9701-4876-8CA6-E6D29E32F952}" type="slidenum">
              <a:rPr lang="en-GB" smtClean="0"/>
              <a:t>‹#›</a:t>
            </a:fld>
            <a:endParaRPr lang="en-GB"/>
          </a:p>
        </p:txBody>
      </p:sp>
    </p:spTree>
    <p:extLst>
      <p:ext uri="{BB962C8B-B14F-4D97-AF65-F5344CB8AC3E}">
        <p14:creationId xmlns:p14="http://schemas.microsoft.com/office/powerpoint/2010/main" val="1509487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D6320-CBAD-46D7-ACB8-029920AA0AE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D977B1B-4793-430E-AFB5-D36C5A77BB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2E39153-15E4-4EB3-A995-B07C6F6F359E}"/>
              </a:ext>
            </a:extLst>
          </p:cNvPr>
          <p:cNvSpPr>
            <a:spLocks noGrp="1"/>
          </p:cNvSpPr>
          <p:nvPr>
            <p:ph type="dt" sz="half" idx="10"/>
          </p:nvPr>
        </p:nvSpPr>
        <p:spPr/>
        <p:txBody>
          <a:bodyPr/>
          <a:lstStyle/>
          <a:p>
            <a:fld id="{BBF21DAC-C1C2-493C-9D39-715DD96C9D99}" type="datetimeFigureOut">
              <a:rPr lang="en-GB" smtClean="0"/>
              <a:t>17/04/2022</a:t>
            </a:fld>
            <a:endParaRPr lang="en-GB"/>
          </a:p>
        </p:txBody>
      </p:sp>
      <p:sp>
        <p:nvSpPr>
          <p:cNvPr id="5" name="Footer Placeholder 4">
            <a:extLst>
              <a:ext uri="{FF2B5EF4-FFF2-40B4-BE49-F238E27FC236}">
                <a16:creationId xmlns:a16="http://schemas.microsoft.com/office/drawing/2014/main" id="{7C064D79-BF67-4717-9E47-92BFB575D9C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25ECF37-119E-445B-8FAA-7FBF48607E1A}"/>
              </a:ext>
            </a:extLst>
          </p:cNvPr>
          <p:cNvSpPr>
            <a:spLocks noGrp="1"/>
          </p:cNvSpPr>
          <p:nvPr>
            <p:ph type="sldNum" sz="quarter" idx="12"/>
          </p:nvPr>
        </p:nvSpPr>
        <p:spPr/>
        <p:txBody>
          <a:bodyPr/>
          <a:lstStyle/>
          <a:p>
            <a:fld id="{650788F7-9701-4876-8CA6-E6D29E32F952}" type="slidenum">
              <a:rPr lang="en-GB" smtClean="0"/>
              <a:t>‹#›</a:t>
            </a:fld>
            <a:endParaRPr lang="en-GB"/>
          </a:p>
        </p:txBody>
      </p:sp>
    </p:spTree>
    <p:extLst>
      <p:ext uri="{BB962C8B-B14F-4D97-AF65-F5344CB8AC3E}">
        <p14:creationId xmlns:p14="http://schemas.microsoft.com/office/powerpoint/2010/main" val="78120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EEF40E-DA6C-4743-ACEA-6F382E9BFBA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8FFDC3F-C150-4D1A-B6DE-68A3418589E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B47B439-8F4D-4AB0-868D-B7A6DE961700}"/>
              </a:ext>
            </a:extLst>
          </p:cNvPr>
          <p:cNvSpPr>
            <a:spLocks noGrp="1"/>
          </p:cNvSpPr>
          <p:nvPr>
            <p:ph type="dt" sz="half" idx="10"/>
          </p:nvPr>
        </p:nvSpPr>
        <p:spPr/>
        <p:txBody>
          <a:bodyPr/>
          <a:lstStyle/>
          <a:p>
            <a:fld id="{BBF21DAC-C1C2-493C-9D39-715DD96C9D99}" type="datetimeFigureOut">
              <a:rPr lang="en-GB" smtClean="0"/>
              <a:t>17/04/2022</a:t>
            </a:fld>
            <a:endParaRPr lang="en-GB"/>
          </a:p>
        </p:txBody>
      </p:sp>
      <p:sp>
        <p:nvSpPr>
          <p:cNvPr id="5" name="Footer Placeholder 4">
            <a:extLst>
              <a:ext uri="{FF2B5EF4-FFF2-40B4-BE49-F238E27FC236}">
                <a16:creationId xmlns:a16="http://schemas.microsoft.com/office/drawing/2014/main" id="{C1F2072C-5F93-44E6-BA8C-F089ED4C11F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9DCD705-D26B-46E3-A669-041CB2590040}"/>
              </a:ext>
            </a:extLst>
          </p:cNvPr>
          <p:cNvSpPr>
            <a:spLocks noGrp="1"/>
          </p:cNvSpPr>
          <p:nvPr>
            <p:ph type="sldNum" sz="quarter" idx="12"/>
          </p:nvPr>
        </p:nvSpPr>
        <p:spPr/>
        <p:txBody>
          <a:bodyPr/>
          <a:lstStyle/>
          <a:p>
            <a:fld id="{650788F7-9701-4876-8CA6-E6D29E32F952}" type="slidenum">
              <a:rPr lang="en-GB" smtClean="0"/>
              <a:t>‹#›</a:t>
            </a:fld>
            <a:endParaRPr lang="en-GB"/>
          </a:p>
        </p:txBody>
      </p:sp>
    </p:spTree>
    <p:extLst>
      <p:ext uri="{BB962C8B-B14F-4D97-AF65-F5344CB8AC3E}">
        <p14:creationId xmlns:p14="http://schemas.microsoft.com/office/powerpoint/2010/main" val="3371128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7347B-5F70-40F0-B3BF-62638D89809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4AEBF46-6EDC-4790-8EE6-379A05D336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0FE9AB8-7D4C-4C8C-A721-3E3161559B41}"/>
              </a:ext>
            </a:extLst>
          </p:cNvPr>
          <p:cNvSpPr>
            <a:spLocks noGrp="1"/>
          </p:cNvSpPr>
          <p:nvPr>
            <p:ph type="dt" sz="half" idx="10"/>
          </p:nvPr>
        </p:nvSpPr>
        <p:spPr/>
        <p:txBody>
          <a:bodyPr/>
          <a:lstStyle/>
          <a:p>
            <a:fld id="{BBF21DAC-C1C2-493C-9D39-715DD96C9D99}" type="datetimeFigureOut">
              <a:rPr lang="en-GB" smtClean="0"/>
              <a:t>17/04/2022</a:t>
            </a:fld>
            <a:endParaRPr lang="en-GB"/>
          </a:p>
        </p:txBody>
      </p:sp>
      <p:sp>
        <p:nvSpPr>
          <p:cNvPr id="5" name="Footer Placeholder 4">
            <a:extLst>
              <a:ext uri="{FF2B5EF4-FFF2-40B4-BE49-F238E27FC236}">
                <a16:creationId xmlns:a16="http://schemas.microsoft.com/office/drawing/2014/main" id="{7043A919-AAAC-4DBB-B83E-3FDBCC8F056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B610172-199A-44A3-9BCD-BFA9C544506F}"/>
              </a:ext>
            </a:extLst>
          </p:cNvPr>
          <p:cNvSpPr>
            <a:spLocks noGrp="1"/>
          </p:cNvSpPr>
          <p:nvPr>
            <p:ph type="sldNum" sz="quarter" idx="12"/>
          </p:nvPr>
        </p:nvSpPr>
        <p:spPr/>
        <p:txBody>
          <a:bodyPr/>
          <a:lstStyle/>
          <a:p>
            <a:fld id="{650788F7-9701-4876-8CA6-E6D29E32F952}" type="slidenum">
              <a:rPr lang="en-GB" smtClean="0"/>
              <a:t>‹#›</a:t>
            </a:fld>
            <a:endParaRPr lang="en-GB"/>
          </a:p>
        </p:txBody>
      </p:sp>
    </p:spTree>
    <p:extLst>
      <p:ext uri="{BB962C8B-B14F-4D97-AF65-F5344CB8AC3E}">
        <p14:creationId xmlns:p14="http://schemas.microsoft.com/office/powerpoint/2010/main" val="28013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2DEAF-194C-456F-8B58-F4B0605EB4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34A8ED8-5A74-42D0-B791-50FB2A5A03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59C73D-D2FB-43A7-87F3-6AB1EC205A46}"/>
              </a:ext>
            </a:extLst>
          </p:cNvPr>
          <p:cNvSpPr>
            <a:spLocks noGrp="1"/>
          </p:cNvSpPr>
          <p:nvPr>
            <p:ph type="dt" sz="half" idx="10"/>
          </p:nvPr>
        </p:nvSpPr>
        <p:spPr/>
        <p:txBody>
          <a:bodyPr/>
          <a:lstStyle/>
          <a:p>
            <a:fld id="{BBF21DAC-C1C2-493C-9D39-715DD96C9D99}" type="datetimeFigureOut">
              <a:rPr lang="en-GB" smtClean="0"/>
              <a:t>17/04/2022</a:t>
            </a:fld>
            <a:endParaRPr lang="en-GB"/>
          </a:p>
        </p:txBody>
      </p:sp>
      <p:sp>
        <p:nvSpPr>
          <p:cNvPr id="5" name="Footer Placeholder 4">
            <a:extLst>
              <a:ext uri="{FF2B5EF4-FFF2-40B4-BE49-F238E27FC236}">
                <a16:creationId xmlns:a16="http://schemas.microsoft.com/office/drawing/2014/main" id="{64871989-88F3-4E89-9C59-A930AC7D4A7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C704E5-92FA-4606-833B-FADF6BEBBFC2}"/>
              </a:ext>
            </a:extLst>
          </p:cNvPr>
          <p:cNvSpPr>
            <a:spLocks noGrp="1"/>
          </p:cNvSpPr>
          <p:nvPr>
            <p:ph type="sldNum" sz="quarter" idx="12"/>
          </p:nvPr>
        </p:nvSpPr>
        <p:spPr/>
        <p:txBody>
          <a:bodyPr/>
          <a:lstStyle/>
          <a:p>
            <a:fld id="{650788F7-9701-4876-8CA6-E6D29E32F952}" type="slidenum">
              <a:rPr lang="en-GB" smtClean="0"/>
              <a:t>‹#›</a:t>
            </a:fld>
            <a:endParaRPr lang="en-GB"/>
          </a:p>
        </p:txBody>
      </p:sp>
    </p:spTree>
    <p:extLst>
      <p:ext uri="{BB962C8B-B14F-4D97-AF65-F5344CB8AC3E}">
        <p14:creationId xmlns:p14="http://schemas.microsoft.com/office/powerpoint/2010/main" val="143730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F751-5E8D-46CF-9EE2-6CA87FF5B5E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37A50A6-AB36-476E-BDB1-86DB6EFAEE2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7291082-362F-4BEF-8EDC-636517A135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5325B4B-72DD-40B3-94FB-0CCF4D52B817}"/>
              </a:ext>
            </a:extLst>
          </p:cNvPr>
          <p:cNvSpPr>
            <a:spLocks noGrp="1"/>
          </p:cNvSpPr>
          <p:nvPr>
            <p:ph type="dt" sz="half" idx="10"/>
          </p:nvPr>
        </p:nvSpPr>
        <p:spPr/>
        <p:txBody>
          <a:bodyPr/>
          <a:lstStyle/>
          <a:p>
            <a:fld id="{BBF21DAC-C1C2-493C-9D39-715DD96C9D99}" type="datetimeFigureOut">
              <a:rPr lang="en-GB" smtClean="0"/>
              <a:t>17/04/2022</a:t>
            </a:fld>
            <a:endParaRPr lang="en-GB"/>
          </a:p>
        </p:txBody>
      </p:sp>
      <p:sp>
        <p:nvSpPr>
          <p:cNvPr id="6" name="Footer Placeholder 5">
            <a:extLst>
              <a:ext uri="{FF2B5EF4-FFF2-40B4-BE49-F238E27FC236}">
                <a16:creationId xmlns:a16="http://schemas.microsoft.com/office/drawing/2014/main" id="{EAF3A56C-6FC2-47E9-862F-8703B814248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BCB5B1-F82E-448C-95EF-A561DA1892CE}"/>
              </a:ext>
            </a:extLst>
          </p:cNvPr>
          <p:cNvSpPr>
            <a:spLocks noGrp="1"/>
          </p:cNvSpPr>
          <p:nvPr>
            <p:ph type="sldNum" sz="quarter" idx="12"/>
          </p:nvPr>
        </p:nvSpPr>
        <p:spPr/>
        <p:txBody>
          <a:bodyPr/>
          <a:lstStyle/>
          <a:p>
            <a:fld id="{650788F7-9701-4876-8CA6-E6D29E32F952}" type="slidenum">
              <a:rPr lang="en-GB" smtClean="0"/>
              <a:t>‹#›</a:t>
            </a:fld>
            <a:endParaRPr lang="en-GB"/>
          </a:p>
        </p:txBody>
      </p:sp>
    </p:spTree>
    <p:extLst>
      <p:ext uri="{BB962C8B-B14F-4D97-AF65-F5344CB8AC3E}">
        <p14:creationId xmlns:p14="http://schemas.microsoft.com/office/powerpoint/2010/main" val="1053634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2FE06-C324-4BB0-AC84-1486408208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C74FB4B-2A2A-41B4-BEF1-9BD8194DD0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4565A3-1C70-4974-A884-025E044655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D19E12B-F77A-4EE8-8C68-B6B6CCA814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59FC7C-0DE8-4FA4-8A8B-EE5AA3C5F0D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11082E1-1BDE-4BB4-9F1B-022B3B13E806}"/>
              </a:ext>
            </a:extLst>
          </p:cNvPr>
          <p:cNvSpPr>
            <a:spLocks noGrp="1"/>
          </p:cNvSpPr>
          <p:nvPr>
            <p:ph type="dt" sz="half" idx="10"/>
          </p:nvPr>
        </p:nvSpPr>
        <p:spPr/>
        <p:txBody>
          <a:bodyPr/>
          <a:lstStyle/>
          <a:p>
            <a:fld id="{BBF21DAC-C1C2-493C-9D39-715DD96C9D99}" type="datetimeFigureOut">
              <a:rPr lang="en-GB" smtClean="0"/>
              <a:t>17/04/2022</a:t>
            </a:fld>
            <a:endParaRPr lang="en-GB"/>
          </a:p>
        </p:txBody>
      </p:sp>
      <p:sp>
        <p:nvSpPr>
          <p:cNvPr id="8" name="Footer Placeholder 7">
            <a:extLst>
              <a:ext uri="{FF2B5EF4-FFF2-40B4-BE49-F238E27FC236}">
                <a16:creationId xmlns:a16="http://schemas.microsoft.com/office/drawing/2014/main" id="{E92FEF5C-4E52-4E1A-9F1B-CAE0253C815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27495B9-9076-4A81-8CA9-A185CFF832E1}"/>
              </a:ext>
            </a:extLst>
          </p:cNvPr>
          <p:cNvSpPr>
            <a:spLocks noGrp="1"/>
          </p:cNvSpPr>
          <p:nvPr>
            <p:ph type="sldNum" sz="quarter" idx="12"/>
          </p:nvPr>
        </p:nvSpPr>
        <p:spPr/>
        <p:txBody>
          <a:bodyPr/>
          <a:lstStyle/>
          <a:p>
            <a:fld id="{650788F7-9701-4876-8CA6-E6D29E32F952}" type="slidenum">
              <a:rPr lang="en-GB" smtClean="0"/>
              <a:t>‹#›</a:t>
            </a:fld>
            <a:endParaRPr lang="en-GB"/>
          </a:p>
        </p:txBody>
      </p:sp>
    </p:spTree>
    <p:extLst>
      <p:ext uri="{BB962C8B-B14F-4D97-AF65-F5344CB8AC3E}">
        <p14:creationId xmlns:p14="http://schemas.microsoft.com/office/powerpoint/2010/main" val="2607517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AEA53-2F95-403A-86FF-07C7729B181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7D0C900-061D-4828-A33E-836C74DF2C62}"/>
              </a:ext>
            </a:extLst>
          </p:cNvPr>
          <p:cNvSpPr>
            <a:spLocks noGrp="1"/>
          </p:cNvSpPr>
          <p:nvPr>
            <p:ph type="dt" sz="half" idx="10"/>
          </p:nvPr>
        </p:nvSpPr>
        <p:spPr/>
        <p:txBody>
          <a:bodyPr/>
          <a:lstStyle/>
          <a:p>
            <a:fld id="{BBF21DAC-C1C2-493C-9D39-715DD96C9D99}" type="datetimeFigureOut">
              <a:rPr lang="en-GB" smtClean="0"/>
              <a:t>17/04/2022</a:t>
            </a:fld>
            <a:endParaRPr lang="en-GB"/>
          </a:p>
        </p:txBody>
      </p:sp>
      <p:sp>
        <p:nvSpPr>
          <p:cNvPr id="4" name="Footer Placeholder 3">
            <a:extLst>
              <a:ext uri="{FF2B5EF4-FFF2-40B4-BE49-F238E27FC236}">
                <a16:creationId xmlns:a16="http://schemas.microsoft.com/office/drawing/2014/main" id="{9F8816E9-FF02-4777-96C4-77B8A4383EF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3693BF6-A373-48F9-8BDC-0D7B7371FAC0}"/>
              </a:ext>
            </a:extLst>
          </p:cNvPr>
          <p:cNvSpPr>
            <a:spLocks noGrp="1"/>
          </p:cNvSpPr>
          <p:nvPr>
            <p:ph type="sldNum" sz="quarter" idx="12"/>
          </p:nvPr>
        </p:nvSpPr>
        <p:spPr/>
        <p:txBody>
          <a:bodyPr/>
          <a:lstStyle/>
          <a:p>
            <a:fld id="{650788F7-9701-4876-8CA6-E6D29E32F952}" type="slidenum">
              <a:rPr lang="en-GB" smtClean="0"/>
              <a:t>‹#›</a:t>
            </a:fld>
            <a:endParaRPr lang="en-GB"/>
          </a:p>
        </p:txBody>
      </p:sp>
    </p:spTree>
    <p:extLst>
      <p:ext uri="{BB962C8B-B14F-4D97-AF65-F5344CB8AC3E}">
        <p14:creationId xmlns:p14="http://schemas.microsoft.com/office/powerpoint/2010/main" val="4049756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82FD9A-33BE-49D8-8148-DF9A1926F0E5}"/>
              </a:ext>
            </a:extLst>
          </p:cNvPr>
          <p:cNvSpPr>
            <a:spLocks noGrp="1"/>
          </p:cNvSpPr>
          <p:nvPr>
            <p:ph type="dt" sz="half" idx="10"/>
          </p:nvPr>
        </p:nvSpPr>
        <p:spPr/>
        <p:txBody>
          <a:bodyPr/>
          <a:lstStyle/>
          <a:p>
            <a:fld id="{BBF21DAC-C1C2-493C-9D39-715DD96C9D99}" type="datetimeFigureOut">
              <a:rPr lang="en-GB" smtClean="0"/>
              <a:t>17/04/2022</a:t>
            </a:fld>
            <a:endParaRPr lang="en-GB"/>
          </a:p>
        </p:txBody>
      </p:sp>
      <p:sp>
        <p:nvSpPr>
          <p:cNvPr id="3" name="Footer Placeholder 2">
            <a:extLst>
              <a:ext uri="{FF2B5EF4-FFF2-40B4-BE49-F238E27FC236}">
                <a16:creationId xmlns:a16="http://schemas.microsoft.com/office/drawing/2014/main" id="{6CF779CE-4D22-45FE-9ED0-D35C0C74629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7DB9CA0-D744-428D-AB3B-9AD02EBFBCD8}"/>
              </a:ext>
            </a:extLst>
          </p:cNvPr>
          <p:cNvSpPr>
            <a:spLocks noGrp="1"/>
          </p:cNvSpPr>
          <p:nvPr>
            <p:ph type="sldNum" sz="quarter" idx="12"/>
          </p:nvPr>
        </p:nvSpPr>
        <p:spPr/>
        <p:txBody>
          <a:bodyPr/>
          <a:lstStyle/>
          <a:p>
            <a:fld id="{650788F7-9701-4876-8CA6-E6D29E32F952}" type="slidenum">
              <a:rPr lang="en-GB" smtClean="0"/>
              <a:t>‹#›</a:t>
            </a:fld>
            <a:endParaRPr lang="en-GB"/>
          </a:p>
        </p:txBody>
      </p:sp>
    </p:spTree>
    <p:extLst>
      <p:ext uri="{BB962C8B-B14F-4D97-AF65-F5344CB8AC3E}">
        <p14:creationId xmlns:p14="http://schemas.microsoft.com/office/powerpoint/2010/main" val="99370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33A28-F983-49C0-A7FC-3C2140FF27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658794B-7F95-44A1-B413-BFBEED3CEB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861A06F-7ADB-4C81-A1E5-A857A0B5BC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9E61DF-915A-4ED3-AF4B-41B4E7D7EB20}"/>
              </a:ext>
            </a:extLst>
          </p:cNvPr>
          <p:cNvSpPr>
            <a:spLocks noGrp="1"/>
          </p:cNvSpPr>
          <p:nvPr>
            <p:ph type="dt" sz="half" idx="10"/>
          </p:nvPr>
        </p:nvSpPr>
        <p:spPr/>
        <p:txBody>
          <a:bodyPr/>
          <a:lstStyle/>
          <a:p>
            <a:fld id="{BBF21DAC-C1C2-493C-9D39-715DD96C9D99}" type="datetimeFigureOut">
              <a:rPr lang="en-GB" smtClean="0"/>
              <a:t>17/04/2022</a:t>
            </a:fld>
            <a:endParaRPr lang="en-GB"/>
          </a:p>
        </p:txBody>
      </p:sp>
      <p:sp>
        <p:nvSpPr>
          <p:cNvPr id="6" name="Footer Placeholder 5">
            <a:extLst>
              <a:ext uri="{FF2B5EF4-FFF2-40B4-BE49-F238E27FC236}">
                <a16:creationId xmlns:a16="http://schemas.microsoft.com/office/drawing/2014/main" id="{954187DD-67FD-4DBC-A65A-8A19211A7EF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CE8CF23-868D-4102-A4A6-EB8EFCF50E2F}"/>
              </a:ext>
            </a:extLst>
          </p:cNvPr>
          <p:cNvSpPr>
            <a:spLocks noGrp="1"/>
          </p:cNvSpPr>
          <p:nvPr>
            <p:ph type="sldNum" sz="quarter" idx="12"/>
          </p:nvPr>
        </p:nvSpPr>
        <p:spPr/>
        <p:txBody>
          <a:bodyPr/>
          <a:lstStyle/>
          <a:p>
            <a:fld id="{650788F7-9701-4876-8CA6-E6D29E32F952}" type="slidenum">
              <a:rPr lang="en-GB" smtClean="0"/>
              <a:t>‹#›</a:t>
            </a:fld>
            <a:endParaRPr lang="en-GB"/>
          </a:p>
        </p:txBody>
      </p:sp>
    </p:spTree>
    <p:extLst>
      <p:ext uri="{BB962C8B-B14F-4D97-AF65-F5344CB8AC3E}">
        <p14:creationId xmlns:p14="http://schemas.microsoft.com/office/powerpoint/2010/main" val="3517620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0E9A8-255D-45B7-90C4-272F38F823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3164459F-E572-4872-B843-0A1FE04203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2646685-8B6E-43DE-B1CF-E2E724EC0E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98DEE4-3C6D-48BC-B430-6E9318BDE234}"/>
              </a:ext>
            </a:extLst>
          </p:cNvPr>
          <p:cNvSpPr>
            <a:spLocks noGrp="1"/>
          </p:cNvSpPr>
          <p:nvPr>
            <p:ph type="dt" sz="half" idx="10"/>
          </p:nvPr>
        </p:nvSpPr>
        <p:spPr/>
        <p:txBody>
          <a:bodyPr/>
          <a:lstStyle/>
          <a:p>
            <a:fld id="{BBF21DAC-C1C2-493C-9D39-715DD96C9D99}" type="datetimeFigureOut">
              <a:rPr lang="en-GB" smtClean="0"/>
              <a:t>17/04/2022</a:t>
            </a:fld>
            <a:endParaRPr lang="en-GB"/>
          </a:p>
        </p:txBody>
      </p:sp>
      <p:sp>
        <p:nvSpPr>
          <p:cNvPr id="6" name="Footer Placeholder 5">
            <a:extLst>
              <a:ext uri="{FF2B5EF4-FFF2-40B4-BE49-F238E27FC236}">
                <a16:creationId xmlns:a16="http://schemas.microsoft.com/office/drawing/2014/main" id="{8ADEE557-D280-42D8-B4E4-7677E473AB5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ED96609-1595-49E3-964A-B665927AF851}"/>
              </a:ext>
            </a:extLst>
          </p:cNvPr>
          <p:cNvSpPr>
            <a:spLocks noGrp="1"/>
          </p:cNvSpPr>
          <p:nvPr>
            <p:ph type="sldNum" sz="quarter" idx="12"/>
          </p:nvPr>
        </p:nvSpPr>
        <p:spPr/>
        <p:txBody>
          <a:bodyPr/>
          <a:lstStyle/>
          <a:p>
            <a:fld id="{650788F7-9701-4876-8CA6-E6D29E32F952}" type="slidenum">
              <a:rPr lang="en-GB" smtClean="0"/>
              <a:t>‹#›</a:t>
            </a:fld>
            <a:endParaRPr lang="en-GB"/>
          </a:p>
        </p:txBody>
      </p:sp>
    </p:spTree>
    <p:extLst>
      <p:ext uri="{BB962C8B-B14F-4D97-AF65-F5344CB8AC3E}">
        <p14:creationId xmlns:p14="http://schemas.microsoft.com/office/powerpoint/2010/main" val="1895504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E6E747-480D-464C-A588-3BD023F6BD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336C647-7015-43A7-BEC2-C663EEBEBB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539501-D2CB-441A-A792-CD7EF0D340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F21DAC-C1C2-493C-9D39-715DD96C9D99}" type="datetimeFigureOut">
              <a:rPr lang="en-GB" smtClean="0"/>
              <a:t>17/04/2022</a:t>
            </a:fld>
            <a:endParaRPr lang="en-GB"/>
          </a:p>
        </p:txBody>
      </p:sp>
      <p:sp>
        <p:nvSpPr>
          <p:cNvPr id="5" name="Footer Placeholder 4">
            <a:extLst>
              <a:ext uri="{FF2B5EF4-FFF2-40B4-BE49-F238E27FC236}">
                <a16:creationId xmlns:a16="http://schemas.microsoft.com/office/drawing/2014/main" id="{D89BC463-C0C1-48B0-BE24-893A3C75B9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4113BB5-9E99-419E-9E1A-7036FE3526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0788F7-9701-4876-8CA6-E6D29E32F952}" type="slidenum">
              <a:rPr lang="en-GB" smtClean="0"/>
              <a:t>‹#›</a:t>
            </a:fld>
            <a:endParaRPr lang="en-GB"/>
          </a:p>
        </p:txBody>
      </p:sp>
    </p:spTree>
    <p:extLst>
      <p:ext uri="{BB962C8B-B14F-4D97-AF65-F5344CB8AC3E}">
        <p14:creationId xmlns:p14="http://schemas.microsoft.com/office/powerpoint/2010/main" val="6889173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unsw-coders.netlify.app/resources/2021-03-22-beginner-resource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jennysloane.netlify.app/blog/intro_to_r/"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learnr-examples.shinyapps.io/ex-data-summarise/" TargetMode="External"/><Relationship Id="rId4" Type="http://schemas.openxmlformats.org/officeDocument/2006/relationships/hyperlink" Target="https://www.youtube.com/playlist?list=PLpZT7JPM8_GZLuRUDC6DOaHPZL2n_hy7F"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hyperlink" Target="https://r-girls.github.io/website/" TargetMode="External"/><Relationship Id="rId5" Type="http://schemas.openxmlformats.org/officeDocument/2006/relationships/hyperlink" Target="https://jennysloane.github.io/NEWScribo/" TargetMode="External"/><Relationship Id="rId4" Type="http://schemas.openxmlformats.org/officeDocument/2006/relationships/hyperlink" Target="https://www.youtube.com/watch?v=RYf5HqU1pI4&amp;t=3098s"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jennysloane.github.io/NEWScribo/" TargetMode="External"/><Relationship Id="rId3" Type="http://schemas.openxmlformats.org/officeDocument/2006/relationships/image" Target="../media/image16.png"/><Relationship Id="rId7" Type="http://schemas.openxmlformats.org/officeDocument/2006/relationships/hyperlink" Target="https://unsw-coders.netlify.app/" TargetMode="Externa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hyperlink" Target="https://www.youtube.com/playlist?list=PLpZT7JPM8_GbPiX4ibrP7ogl7GyEofZMj" TargetMode="External"/><Relationship Id="rId5" Type="http://schemas.openxmlformats.org/officeDocument/2006/relationships/hyperlink" Target="https://jennysloane.netlify.app/blog/blogdown/" TargetMode="External"/><Relationship Id="rId4" Type="http://schemas.openxmlformats.org/officeDocument/2006/relationships/hyperlink" Target="https://www.apreshill.com/blog/2020-12-new-year-new-blogdown/"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jennysloane.github.io/NEWScribo/projects.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rstudio.cloud/"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rpubs.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B270761-CC40-4F3F-A916-7E3BC3989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820855C-9FA4-417A-BE67-63C022F81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E6A49B-1B06-403E-8CC5-ACB38A6BD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2435" y="891540"/>
            <a:ext cx="10989565" cy="507111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1CA019C-601E-43E3-B101-FD4938C92C3E}"/>
              </a:ext>
            </a:extLst>
          </p:cNvPr>
          <p:cNvSpPr/>
          <p:nvPr/>
        </p:nvSpPr>
        <p:spPr>
          <a:xfrm>
            <a:off x="1202435" y="891540"/>
            <a:ext cx="10989259" cy="5071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816CF79-15FD-400A-93D2-EE702DCC36EC}"/>
              </a:ext>
            </a:extLst>
          </p:cNvPr>
          <p:cNvSpPr>
            <a:spLocks noGrp="1"/>
          </p:cNvSpPr>
          <p:nvPr>
            <p:ph type="ctrTitle"/>
          </p:nvPr>
        </p:nvSpPr>
        <p:spPr>
          <a:xfrm>
            <a:off x="-1" y="-100023"/>
            <a:ext cx="12191695" cy="3305493"/>
          </a:xfrm>
        </p:spPr>
        <p:txBody>
          <a:bodyPr>
            <a:normAutofit/>
          </a:bodyPr>
          <a:lstStyle/>
          <a:p>
            <a:r>
              <a:rPr lang="en-GB" b="1" dirty="0"/>
              <a:t>Approaches to Teaching R</a:t>
            </a:r>
          </a:p>
        </p:txBody>
      </p:sp>
      <p:sp>
        <p:nvSpPr>
          <p:cNvPr id="16" name="Subtitle 2">
            <a:extLst>
              <a:ext uri="{FF2B5EF4-FFF2-40B4-BE49-F238E27FC236}">
                <a16:creationId xmlns:a16="http://schemas.microsoft.com/office/drawing/2014/main" id="{415929B5-4F87-44EB-B35D-B2FA29BF75C0}"/>
              </a:ext>
            </a:extLst>
          </p:cNvPr>
          <p:cNvSpPr txBox="1">
            <a:spLocks/>
          </p:cNvSpPr>
          <p:nvPr/>
        </p:nvSpPr>
        <p:spPr>
          <a:xfrm>
            <a:off x="2034065" y="3213538"/>
            <a:ext cx="9144000" cy="225830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2800" dirty="0"/>
              <a:t>By: Jenny Sloane</a:t>
            </a:r>
          </a:p>
          <a:p>
            <a:endParaRPr lang="en-GB" sz="2800" dirty="0"/>
          </a:p>
          <a:p>
            <a:r>
              <a:rPr lang="en-GB" sz="2000" dirty="0"/>
              <a:t>https://jennysloane.netlify.app/</a:t>
            </a:r>
          </a:p>
          <a:p>
            <a:r>
              <a:rPr lang="en-GB" sz="2000" dirty="0"/>
              <a:t>@jfsloane</a:t>
            </a:r>
          </a:p>
          <a:p>
            <a:r>
              <a:rPr lang="en-GB" sz="2000" dirty="0"/>
              <a:t>https://github.com/jennysloane</a:t>
            </a:r>
          </a:p>
          <a:p>
            <a:endParaRPr lang="en-GB" dirty="0"/>
          </a:p>
          <a:p>
            <a:endParaRPr lang="en-GB" dirty="0"/>
          </a:p>
        </p:txBody>
      </p:sp>
      <p:pic>
        <p:nvPicPr>
          <p:cNvPr id="18" name="Picture 17">
            <a:extLst>
              <a:ext uri="{FF2B5EF4-FFF2-40B4-BE49-F238E27FC236}">
                <a16:creationId xmlns:a16="http://schemas.microsoft.com/office/drawing/2014/main" id="{17787AE0-CE62-47FE-A0F7-E0D4C5572830}"/>
              </a:ext>
            </a:extLst>
          </p:cNvPr>
          <p:cNvPicPr>
            <a:picLocks noChangeAspect="1"/>
          </p:cNvPicPr>
          <p:nvPr/>
        </p:nvPicPr>
        <p:blipFill>
          <a:blip r:embed="rId2"/>
          <a:stretch>
            <a:fillRect/>
          </a:stretch>
        </p:blipFill>
        <p:spPr>
          <a:xfrm>
            <a:off x="5712031" y="4641633"/>
            <a:ext cx="383815" cy="369332"/>
          </a:xfrm>
          <a:prstGeom prst="rect">
            <a:avLst/>
          </a:prstGeom>
        </p:spPr>
      </p:pic>
      <p:pic>
        <p:nvPicPr>
          <p:cNvPr id="20" name="Picture 19">
            <a:extLst>
              <a:ext uri="{FF2B5EF4-FFF2-40B4-BE49-F238E27FC236}">
                <a16:creationId xmlns:a16="http://schemas.microsoft.com/office/drawing/2014/main" id="{0192782B-E628-4386-877F-318623C7F8B9}"/>
              </a:ext>
            </a:extLst>
          </p:cNvPr>
          <p:cNvPicPr>
            <a:picLocks noChangeAspect="1"/>
          </p:cNvPicPr>
          <p:nvPr/>
        </p:nvPicPr>
        <p:blipFill>
          <a:blip r:embed="rId3"/>
          <a:stretch>
            <a:fillRect/>
          </a:stretch>
        </p:blipFill>
        <p:spPr>
          <a:xfrm>
            <a:off x="4528010" y="5010965"/>
            <a:ext cx="383815" cy="405958"/>
          </a:xfrm>
          <a:prstGeom prst="rect">
            <a:avLst/>
          </a:prstGeom>
        </p:spPr>
      </p:pic>
    </p:spTree>
    <p:extLst>
      <p:ext uri="{BB962C8B-B14F-4D97-AF65-F5344CB8AC3E}">
        <p14:creationId xmlns:p14="http://schemas.microsoft.com/office/powerpoint/2010/main" val="1032971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A0C3AC-2A72-484B-B07D-F2CC519F12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6">
            <a:extLst>
              <a:ext uri="{FF2B5EF4-FFF2-40B4-BE49-F238E27FC236}">
                <a16:creationId xmlns:a16="http://schemas.microsoft.com/office/drawing/2014/main" id="{986477EF-3991-4D07-9F11-9E887C340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0" y="4672012"/>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chemeClr val="tx1">
              <a:lumMod val="85000"/>
              <a:lumOff val="15000"/>
            </a:schemeClr>
          </a:solid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3" name="Rounded Rectangle 17">
            <a:extLst>
              <a:ext uri="{FF2B5EF4-FFF2-40B4-BE49-F238E27FC236}">
                <a16:creationId xmlns:a16="http://schemas.microsoft.com/office/drawing/2014/main" id="{A23F8109-B0C1-4D0F-A1B4-C89C9AD70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0414" y="995376"/>
            <a:ext cx="4604307" cy="3096358"/>
          </a:xfrm>
          <a:prstGeom prst="roundRect">
            <a:avLst>
              <a:gd name="adj" fmla="val 3513"/>
            </a:avLst>
          </a:prstGeom>
          <a:solidFill>
            <a:schemeClr val="bg1"/>
          </a:solidFill>
          <a:ln>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ED2E11AC-AB0E-44B0-8B5D-292D2A9F5857}"/>
              </a:ext>
            </a:extLst>
          </p:cNvPr>
          <p:cNvPicPr>
            <a:picLocks noChangeAspect="1"/>
          </p:cNvPicPr>
          <p:nvPr/>
        </p:nvPicPr>
        <p:blipFill>
          <a:blip r:embed="rId3"/>
          <a:stretch>
            <a:fillRect/>
          </a:stretch>
        </p:blipFill>
        <p:spPr>
          <a:xfrm>
            <a:off x="1076879" y="1836618"/>
            <a:ext cx="4151376" cy="1413874"/>
          </a:xfrm>
          <a:prstGeom prst="rect">
            <a:avLst/>
          </a:prstGeom>
        </p:spPr>
      </p:pic>
      <p:sp>
        <p:nvSpPr>
          <p:cNvPr id="3" name="Content Placeholder 2">
            <a:extLst>
              <a:ext uri="{FF2B5EF4-FFF2-40B4-BE49-F238E27FC236}">
                <a16:creationId xmlns:a16="http://schemas.microsoft.com/office/drawing/2014/main" id="{16B22241-BB5A-4052-8929-C8C2E12961D8}"/>
              </a:ext>
            </a:extLst>
          </p:cNvPr>
          <p:cNvSpPr>
            <a:spLocks noGrp="1"/>
          </p:cNvSpPr>
          <p:nvPr>
            <p:ph idx="1"/>
          </p:nvPr>
        </p:nvSpPr>
        <p:spPr>
          <a:xfrm>
            <a:off x="6096000" y="995376"/>
            <a:ext cx="5277285" cy="3217334"/>
          </a:xfrm>
          <a:effectLst/>
        </p:spPr>
        <p:txBody>
          <a:bodyPr anchor="ctr">
            <a:normAutofit/>
          </a:bodyPr>
          <a:lstStyle/>
          <a:p>
            <a:pPr marL="0" indent="0">
              <a:buNone/>
            </a:pPr>
            <a:r>
              <a:rPr lang="en-GB" sz="4400" dirty="0"/>
              <a:t>Let’s test it out!</a:t>
            </a:r>
          </a:p>
        </p:txBody>
      </p:sp>
      <p:sp>
        <p:nvSpPr>
          <p:cNvPr id="15" name="Title 3">
            <a:extLst>
              <a:ext uri="{FF2B5EF4-FFF2-40B4-BE49-F238E27FC236}">
                <a16:creationId xmlns:a16="http://schemas.microsoft.com/office/drawing/2014/main" id="{EDA40B90-E281-4108-8CC2-959D5F95070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000" y="5154307"/>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4000" b="1" i="0" u="none" strike="noStrike" kern="1200" cap="none" spc="0" normalizeH="0" baseline="0" noProof="0" dirty="0">
              <a:ln>
                <a:noFill/>
              </a:ln>
              <a:solidFill>
                <a:srgbClr val="FFFFFF"/>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220707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4FD2DEE0-253D-4DF2-B860-3FE05B70A006}"/>
              </a:ext>
            </a:extLst>
          </p:cNvPr>
          <p:cNvGrpSpPr/>
          <p:nvPr/>
        </p:nvGrpSpPr>
        <p:grpSpPr>
          <a:xfrm>
            <a:off x="253062" y="282545"/>
            <a:ext cx="4419798" cy="2701323"/>
            <a:chOff x="4073825" y="2270624"/>
            <a:chExt cx="6982799" cy="4267796"/>
          </a:xfrm>
        </p:grpSpPr>
        <p:pic>
          <p:nvPicPr>
            <p:cNvPr id="10" name="Picture 9">
              <a:extLst>
                <a:ext uri="{FF2B5EF4-FFF2-40B4-BE49-F238E27FC236}">
                  <a16:creationId xmlns:a16="http://schemas.microsoft.com/office/drawing/2014/main" id="{8CBF2D64-F7C3-4CB2-BF57-AF3AD9BB52C1}"/>
                </a:ext>
              </a:extLst>
            </p:cNvPr>
            <p:cNvPicPr>
              <a:picLocks noChangeAspect="1"/>
            </p:cNvPicPr>
            <p:nvPr/>
          </p:nvPicPr>
          <p:blipFill>
            <a:blip r:embed="rId2"/>
            <a:stretch>
              <a:fillRect/>
            </a:stretch>
          </p:blipFill>
          <p:spPr>
            <a:xfrm>
              <a:off x="4073825" y="2270624"/>
              <a:ext cx="6982799" cy="4267796"/>
            </a:xfrm>
            <a:prstGeom prst="rect">
              <a:avLst/>
            </a:prstGeom>
            <a:ln w="38100">
              <a:solidFill>
                <a:schemeClr val="tx1"/>
              </a:solidFill>
            </a:ln>
          </p:spPr>
        </p:pic>
        <p:sp>
          <p:nvSpPr>
            <p:cNvPr id="4" name="Frame 3">
              <a:extLst>
                <a:ext uri="{FF2B5EF4-FFF2-40B4-BE49-F238E27FC236}">
                  <a16:creationId xmlns:a16="http://schemas.microsoft.com/office/drawing/2014/main" id="{1AC2CBEC-321B-4937-B316-F57BA0F8C192}"/>
                </a:ext>
              </a:extLst>
            </p:cNvPr>
            <p:cNvSpPr/>
            <p:nvPr/>
          </p:nvSpPr>
          <p:spPr>
            <a:xfrm>
              <a:off x="9667256" y="2398274"/>
              <a:ext cx="1020720" cy="629360"/>
            </a:xfrm>
            <a:prstGeom prst="frame">
              <a:avLst>
                <a:gd name="adj1" fmla="val 983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pic>
        <p:nvPicPr>
          <p:cNvPr id="5" name="Picture 4">
            <a:extLst>
              <a:ext uri="{FF2B5EF4-FFF2-40B4-BE49-F238E27FC236}">
                <a16:creationId xmlns:a16="http://schemas.microsoft.com/office/drawing/2014/main" id="{03E759CC-9E17-4E3B-A480-DB988729EE29}"/>
              </a:ext>
            </a:extLst>
          </p:cNvPr>
          <p:cNvPicPr>
            <a:picLocks noChangeAspect="1"/>
          </p:cNvPicPr>
          <p:nvPr/>
        </p:nvPicPr>
        <p:blipFill>
          <a:blip r:embed="rId3"/>
          <a:stretch>
            <a:fillRect/>
          </a:stretch>
        </p:blipFill>
        <p:spPr>
          <a:xfrm>
            <a:off x="1529436" y="1195605"/>
            <a:ext cx="4324777" cy="2797730"/>
          </a:xfrm>
          <a:prstGeom prst="rect">
            <a:avLst/>
          </a:prstGeom>
          <a:ln w="38100">
            <a:solidFill>
              <a:schemeClr val="tx1"/>
            </a:solidFill>
          </a:ln>
        </p:spPr>
      </p:pic>
      <p:pic>
        <p:nvPicPr>
          <p:cNvPr id="7" name="Picture 6">
            <a:extLst>
              <a:ext uri="{FF2B5EF4-FFF2-40B4-BE49-F238E27FC236}">
                <a16:creationId xmlns:a16="http://schemas.microsoft.com/office/drawing/2014/main" id="{C1D621E4-4096-45A9-826B-18BD7105C09F}"/>
              </a:ext>
            </a:extLst>
          </p:cNvPr>
          <p:cNvPicPr>
            <a:picLocks noChangeAspect="1"/>
          </p:cNvPicPr>
          <p:nvPr/>
        </p:nvPicPr>
        <p:blipFill>
          <a:blip r:embed="rId4"/>
          <a:stretch>
            <a:fillRect/>
          </a:stretch>
        </p:blipFill>
        <p:spPr>
          <a:xfrm>
            <a:off x="2833273" y="1877991"/>
            <a:ext cx="4297314" cy="2797732"/>
          </a:xfrm>
          <a:prstGeom prst="rect">
            <a:avLst/>
          </a:prstGeom>
          <a:ln w="38100">
            <a:solidFill>
              <a:schemeClr val="tx1"/>
            </a:solidFill>
          </a:ln>
        </p:spPr>
      </p:pic>
      <p:pic>
        <p:nvPicPr>
          <p:cNvPr id="9" name="Picture 8">
            <a:extLst>
              <a:ext uri="{FF2B5EF4-FFF2-40B4-BE49-F238E27FC236}">
                <a16:creationId xmlns:a16="http://schemas.microsoft.com/office/drawing/2014/main" id="{662CECC5-846B-44FB-B918-EAA197579072}"/>
              </a:ext>
            </a:extLst>
          </p:cNvPr>
          <p:cNvPicPr>
            <a:picLocks noChangeAspect="1"/>
          </p:cNvPicPr>
          <p:nvPr/>
        </p:nvPicPr>
        <p:blipFill>
          <a:blip r:embed="rId5"/>
          <a:stretch>
            <a:fillRect/>
          </a:stretch>
        </p:blipFill>
        <p:spPr>
          <a:xfrm>
            <a:off x="4322897" y="2562523"/>
            <a:ext cx="5053806" cy="3267055"/>
          </a:xfrm>
          <a:prstGeom prst="rect">
            <a:avLst/>
          </a:prstGeom>
          <a:ln w="38100">
            <a:solidFill>
              <a:schemeClr val="tx1"/>
            </a:solidFill>
          </a:ln>
        </p:spPr>
      </p:pic>
      <p:pic>
        <p:nvPicPr>
          <p:cNvPr id="11" name="Picture 10">
            <a:extLst>
              <a:ext uri="{FF2B5EF4-FFF2-40B4-BE49-F238E27FC236}">
                <a16:creationId xmlns:a16="http://schemas.microsoft.com/office/drawing/2014/main" id="{215864F3-DD81-48BB-9257-4392CD1268CD}"/>
              </a:ext>
            </a:extLst>
          </p:cNvPr>
          <p:cNvPicPr>
            <a:picLocks noChangeAspect="1"/>
          </p:cNvPicPr>
          <p:nvPr/>
        </p:nvPicPr>
        <p:blipFill>
          <a:blip r:embed="rId6"/>
          <a:stretch>
            <a:fillRect/>
          </a:stretch>
        </p:blipFill>
        <p:spPr>
          <a:xfrm>
            <a:off x="6060030" y="3798017"/>
            <a:ext cx="5918275" cy="2797730"/>
          </a:xfrm>
          <a:prstGeom prst="rect">
            <a:avLst/>
          </a:prstGeom>
          <a:ln w="38100">
            <a:solidFill>
              <a:schemeClr val="tx1"/>
            </a:solidFill>
          </a:ln>
        </p:spPr>
      </p:pic>
    </p:spTree>
    <p:extLst>
      <p:ext uri="{BB962C8B-B14F-4D97-AF65-F5344CB8AC3E}">
        <p14:creationId xmlns:p14="http://schemas.microsoft.com/office/powerpoint/2010/main" val="117634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B270761-CC40-4F3F-A916-7E3BC3989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20855C-9FA4-417A-BE67-63C022F81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7E6A49B-1B06-403E-8CC5-ACB38A6BD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2435" y="891540"/>
            <a:ext cx="10989565" cy="507111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91DDDD-79D0-4243-9C67-457494D5ACFB}"/>
              </a:ext>
            </a:extLst>
          </p:cNvPr>
          <p:cNvSpPr>
            <a:spLocks noGrp="1"/>
          </p:cNvSpPr>
          <p:nvPr>
            <p:ph type="title"/>
          </p:nvPr>
        </p:nvSpPr>
        <p:spPr>
          <a:xfrm>
            <a:off x="1885515" y="891540"/>
            <a:ext cx="9623404" cy="3305493"/>
          </a:xfrm>
        </p:spPr>
        <p:txBody>
          <a:bodyPr vert="horz" lIns="91440" tIns="45720" rIns="91440" bIns="45720" rtlCol="0" anchor="b">
            <a:normAutofit/>
          </a:bodyPr>
          <a:lstStyle/>
          <a:p>
            <a:pPr algn="ctr"/>
            <a:r>
              <a:rPr lang="en-US" sz="4800" kern="1200" dirty="0">
                <a:solidFill>
                  <a:schemeClr val="tx1"/>
                </a:solidFill>
                <a:latin typeface="+mj-lt"/>
                <a:ea typeface="+mj-ea"/>
                <a:cs typeface="+mj-cs"/>
              </a:rPr>
              <a:t>In terms of content and teaching material, where should you start?</a:t>
            </a:r>
          </a:p>
        </p:txBody>
      </p:sp>
    </p:spTree>
    <p:extLst>
      <p:ext uri="{BB962C8B-B14F-4D97-AF65-F5344CB8AC3E}">
        <p14:creationId xmlns:p14="http://schemas.microsoft.com/office/powerpoint/2010/main" val="3884949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DDA986-B6EE-4642-AC60-0490373E6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0B62878-12EF-4E97-A284-47BAFC30D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D79188D-1ED5-4705-B8C7-5D6FB7670A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514" y="685800"/>
            <a:ext cx="10800972"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9733C43-8288-4F88-B2C9-C33ACC4A357F}"/>
              </a:ext>
            </a:extLst>
          </p:cNvPr>
          <p:cNvSpPr>
            <a:spLocks noGrp="1"/>
          </p:cNvSpPr>
          <p:nvPr>
            <p:ph idx="1"/>
          </p:nvPr>
        </p:nvSpPr>
        <p:spPr>
          <a:xfrm>
            <a:off x="1511808" y="1836469"/>
            <a:ext cx="7705344" cy="3760396"/>
          </a:xfrm>
        </p:spPr>
        <p:txBody>
          <a:bodyPr vert="horz" lIns="91440" tIns="45720" rIns="91440" bIns="45720" rtlCol="0" anchor="t">
            <a:normAutofit/>
          </a:bodyPr>
          <a:lstStyle/>
          <a:p>
            <a:r>
              <a:rPr lang="en-US" dirty="0"/>
              <a:t>Before spending hours creating content, see what’s already out there</a:t>
            </a:r>
          </a:p>
          <a:p>
            <a:pPr marL="0" indent="0">
              <a:buNone/>
            </a:pPr>
            <a:r>
              <a:rPr lang="en-US" dirty="0">
                <a:solidFill>
                  <a:srgbClr val="0563C1"/>
                </a:solidFill>
                <a:hlinkClick r:id="rId3">
                  <a:extLst>
                    <a:ext uri="{A12FA001-AC4F-418D-AE19-62706E023703}">
                      <ahyp:hlinkClr xmlns:ahyp="http://schemas.microsoft.com/office/drawing/2018/hyperlinkcolor" val="tx"/>
                    </a:ext>
                  </a:extLst>
                </a:hlinkClick>
              </a:rPr>
              <a:t>R Resources for Beginners</a:t>
            </a:r>
            <a:endParaRPr lang="en-US" dirty="0">
              <a:solidFill>
                <a:srgbClr val="0563C1"/>
              </a:solidFill>
            </a:endParaRPr>
          </a:p>
          <a:p>
            <a:pPr marL="0" indent="0">
              <a:buNone/>
            </a:pPr>
            <a:r>
              <a:rPr lang="en-US" dirty="0">
                <a:solidFill>
                  <a:srgbClr val="0563C1"/>
                </a:solidFill>
                <a:hlinkClick r:id="rId4">
                  <a:extLst>
                    <a:ext uri="{A12FA001-AC4F-418D-AE19-62706E023703}">
                      <ahyp:hlinkClr xmlns:ahyp="http://schemas.microsoft.com/office/drawing/2018/hyperlinkcolor" val="tx"/>
                    </a:ext>
                  </a:extLst>
                </a:hlinkClick>
              </a:rPr>
              <a:t>Introduction to R Blog</a:t>
            </a:r>
            <a:endParaRPr lang="en-US" dirty="0">
              <a:solidFill>
                <a:srgbClr val="0563C1"/>
              </a:solidFill>
            </a:endParaRPr>
          </a:p>
          <a:p>
            <a:endParaRPr lang="en-US" sz="2400" dirty="0">
              <a:solidFill>
                <a:schemeClr val="tx1">
                  <a:lumMod val="65000"/>
                  <a:lumOff val="35000"/>
                </a:schemeClr>
              </a:solidFill>
            </a:endParaRPr>
          </a:p>
          <a:p>
            <a:endParaRPr lang="en-US" sz="2400" dirty="0">
              <a:solidFill>
                <a:schemeClr val="tx1">
                  <a:lumMod val="65000"/>
                  <a:lumOff val="35000"/>
                </a:schemeClr>
              </a:solidFill>
            </a:endParaRPr>
          </a:p>
        </p:txBody>
      </p:sp>
      <p:sp>
        <p:nvSpPr>
          <p:cNvPr id="8" name="TextBox 7">
            <a:extLst>
              <a:ext uri="{FF2B5EF4-FFF2-40B4-BE49-F238E27FC236}">
                <a16:creationId xmlns:a16="http://schemas.microsoft.com/office/drawing/2014/main" id="{6EDF74A1-5B76-4497-AA83-68207DC7FCA3}"/>
              </a:ext>
            </a:extLst>
          </p:cNvPr>
          <p:cNvSpPr txBox="1"/>
          <p:nvPr/>
        </p:nvSpPr>
        <p:spPr>
          <a:xfrm>
            <a:off x="3926165" y="937969"/>
            <a:ext cx="4339669" cy="646331"/>
          </a:xfrm>
          <a:prstGeom prst="rect">
            <a:avLst/>
          </a:prstGeom>
          <a:noFill/>
        </p:spPr>
        <p:txBody>
          <a:bodyPr wrap="square" rtlCol="0">
            <a:spAutoFit/>
          </a:bodyPr>
          <a:lstStyle/>
          <a:p>
            <a:pPr algn="ctr"/>
            <a:r>
              <a:rPr lang="en-GB" sz="3600" dirty="0">
                <a:solidFill>
                  <a:srgbClr val="74AADB"/>
                </a:solidFill>
                <a:latin typeface="Amasis MT Pro Black" panose="02040A04050005020304" pitchFamily="18" charset="0"/>
              </a:rPr>
              <a:t>Blogs &amp; Tutorials</a:t>
            </a:r>
          </a:p>
        </p:txBody>
      </p:sp>
      <p:pic>
        <p:nvPicPr>
          <p:cNvPr id="4" name="Picture 3">
            <a:extLst>
              <a:ext uri="{FF2B5EF4-FFF2-40B4-BE49-F238E27FC236}">
                <a16:creationId xmlns:a16="http://schemas.microsoft.com/office/drawing/2014/main" id="{B3FCF00A-5582-48FA-8E5D-BBF0DA8F71CD}"/>
              </a:ext>
            </a:extLst>
          </p:cNvPr>
          <p:cNvPicPr>
            <a:picLocks noChangeAspect="1"/>
          </p:cNvPicPr>
          <p:nvPr/>
        </p:nvPicPr>
        <p:blipFill>
          <a:blip r:embed="rId5"/>
          <a:stretch>
            <a:fillRect/>
          </a:stretch>
        </p:blipFill>
        <p:spPr>
          <a:xfrm>
            <a:off x="6265949" y="2639587"/>
            <a:ext cx="5315881" cy="37603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736706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DDA986-B6EE-4642-AC60-0490373E6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0B62878-12EF-4E97-A284-47BAFC30D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D79188D-1ED5-4705-B8C7-5D6FB7670A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514" y="685800"/>
            <a:ext cx="10800972"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9733C43-8288-4F88-B2C9-C33ACC4A357F}"/>
              </a:ext>
            </a:extLst>
          </p:cNvPr>
          <p:cNvSpPr>
            <a:spLocks noGrp="1"/>
          </p:cNvSpPr>
          <p:nvPr>
            <p:ph idx="1"/>
          </p:nvPr>
        </p:nvSpPr>
        <p:spPr>
          <a:xfrm>
            <a:off x="1511808" y="1836469"/>
            <a:ext cx="9595104" cy="992075"/>
          </a:xfrm>
        </p:spPr>
        <p:txBody>
          <a:bodyPr vert="horz" lIns="91440" tIns="45720" rIns="91440" bIns="45720" rtlCol="0" anchor="t">
            <a:normAutofit/>
          </a:bodyPr>
          <a:lstStyle/>
          <a:p>
            <a:r>
              <a:rPr lang="en-US" dirty="0"/>
              <a:t>Sometimes blog posts can feel a bit overwhelming, especially if you’re trying to learn something new</a:t>
            </a:r>
          </a:p>
          <a:p>
            <a:endParaRPr lang="en-US" sz="2400" dirty="0">
              <a:solidFill>
                <a:schemeClr val="tx1">
                  <a:lumMod val="65000"/>
                  <a:lumOff val="35000"/>
                </a:schemeClr>
              </a:solidFill>
            </a:endParaRPr>
          </a:p>
          <a:p>
            <a:endParaRPr lang="en-US" sz="2400" dirty="0">
              <a:solidFill>
                <a:schemeClr val="tx1">
                  <a:lumMod val="65000"/>
                  <a:lumOff val="35000"/>
                </a:schemeClr>
              </a:solidFill>
            </a:endParaRPr>
          </a:p>
        </p:txBody>
      </p:sp>
      <p:sp>
        <p:nvSpPr>
          <p:cNvPr id="8" name="TextBox 7">
            <a:extLst>
              <a:ext uri="{FF2B5EF4-FFF2-40B4-BE49-F238E27FC236}">
                <a16:creationId xmlns:a16="http://schemas.microsoft.com/office/drawing/2014/main" id="{6EDF74A1-5B76-4497-AA83-68207DC7FCA3}"/>
              </a:ext>
            </a:extLst>
          </p:cNvPr>
          <p:cNvSpPr txBox="1"/>
          <p:nvPr/>
        </p:nvSpPr>
        <p:spPr>
          <a:xfrm>
            <a:off x="3926165" y="937969"/>
            <a:ext cx="4339669" cy="646331"/>
          </a:xfrm>
          <a:prstGeom prst="rect">
            <a:avLst/>
          </a:prstGeom>
          <a:noFill/>
        </p:spPr>
        <p:txBody>
          <a:bodyPr wrap="square" rtlCol="0">
            <a:spAutoFit/>
          </a:bodyPr>
          <a:lstStyle/>
          <a:p>
            <a:pPr algn="ctr"/>
            <a:r>
              <a:rPr lang="en-GB" sz="3600" dirty="0">
                <a:solidFill>
                  <a:srgbClr val="74AADB"/>
                </a:solidFill>
                <a:latin typeface="Amasis MT Pro Black" panose="02040A04050005020304" pitchFamily="18" charset="0"/>
              </a:rPr>
              <a:t>Blogs &amp; Tutorials</a:t>
            </a:r>
          </a:p>
        </p:txBody>
      </p:sp>
      <p:pic>
        <p:nvPicPr>
          <p:cNvPr id="10" name="Picture 9">
            <a:extLst>
              <a:ext uri="{FF2B5EF4-FFF2-40B4-BE49-F238E27FC236}">
                <a16:creationId xmlns:a16="http://schemas.microsoft.com/office/drawing/2014/main" id="{7980C8D2-4023-4264-920D-AB0F5602725D}"/>
              </a:ext>
            </a:extLst>
          </p:cNvPr>
          <p:cNvPicPr>
            <a:picLocks noChangeAspect="1"/>
          </p:cNvPicPr>
          <p:nvPr/>
        </p:nvPicPr>
        <p:blipFill>
          <a:blip r:embed="rId3"/>
          <a:stretch>
            <a:fillRect/>
          </a:stretch>
        </p:blipFill>
        <p:spPr>
          <a:xfrm>
            <a:off x="7271719" y="3387087"/>
            <a:ext cx="4414552" cy="314293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4" name="TextBox 13">
            <a:extLst>
              <a:ext uri="{FF2B5EF4-FFF2-40B4-BE49-F238E27FC236}">
                <a16:creationId xmlns:a16="http://schemas.microsoft.com/office/drawing/2014/main" id="{425BDD44-292F-465D-B585-5AB2C7FFDC1E}"/>
              </a:ext>
            </a:extLst>
          </p:cNvPr>
          <p:cNvSpPr txBox="1"/>
          <p:nvPr/>
        </p:nvSpPr>
        <p:spPr>
          <a:xfrm>
            <a:off x="1511807" y="2734969"/>
            <a:ext cx="7107937" cy="2554545"/>
          </a:xfrm>
          <a:prstGeom prst="rect">
            <a:avLst/>
          </a:prstGeom>
          <a:noFill/>
        </p:spPr>
        <p:txBody>
          <a:bodyPr wrap="square">
            <a:spAutoFit/>
          </a:bodyPr>
          <a:lstStyle/>
          <a:p>
            <a:pPr marL="342900" indent="-342900">
              <a:buFont typeface="Arial" panose="020B0604020202020204" pitchFamily="34" charset="0"/>
              <a:buChar char="•"/>
            </a:pPr>
            <a:r>
              <a:rPr lang="en-US" sz="2800" dirty="0"/>
              <a:t>This is where tutorials can be super useful </a:t>
            </a:r>
          </a:p>
          <a:p>
            <a:pPr marL="800100" lvl="1" indent="-342900">
              <a:buFont typeface="Arial" panose="020B0604020202020204" pitchFamily="34" charset="0"/>
              <a:buChar char="•"/>
            </a:pPr>
            <a:r>
              <a:rPr lang="en-US" sz="2400" dirty="0"/>
              <a:t>I find video tutorials are often more interactive and easier to follow along</a:t>
            </a:r>
          </a:p>
          <a:p>
            <a:r>
              <a:rPr lang="en-US" sz="2800" dirty="0">
                <a:solidFill>
                  <a:srgbClr val="0563C1"/>
                </a:solidFill>
                <a:hlinkClick r:id="rId4">
                  <a:extLst>
                    <a:ext uri="{A12FA001-AC4F-418D-AE19-62706E023703}">
                      <ahyp:hlinkClr xmlns:ahyp="http://schemas.microsoft.com/office/drawing/2018/hyperlinkcolor" val="tx"/>
                    </a:ext>
                  </a:extLst>
                </a:hlinkClick>
              </a:rPr>
              <a:t>Introduction to R Tutorials</a:t>
            </a:r>
            <a:endParaRPr lang="en-US" sz="2800" dirty="0">
              <a:solidFill>
                <a:srgbClr val="0563C1"/>
              </a:solidFill>
            </a:endParaRPr>
          </a:p>
          <a:p>
            <a:r>
              <a:rPr lang="en-US" sz="2800" dirty="0" err="1">
                <a:solidFill>
                  <a:srgbClr val="0563C1"/>
                </a:solidFill>
                <a:hlinkClick r:id="rId5">
                  <a:extLst>
                    <a:ext uri="{A12FA001-AC4F-418D-AE19-62706E023703}">
                      <ahyp:hlinkClr xmlns:ahyp="http://schemas.microsoft.com/office/drawing/2018/hyperlinkcolor" val="tx"/>
                    </a:ext>
                  </a:extLst>
                </a:hlinkClick>
              </a:rPr>
              <a:t>learnr</a:t>
            </a:r>
            <a:r>
              <a:rPr lang="en-US" sz="2800" dirty="0">
                <a:solidFill>
                  <a:srgbClr val="0563C1"/>
                </a:solidFill>
                <a:hlinkClick r:id="rId5">
                  <a:extLst>
                    <a:ext uri="{A12FA001-AC4F-418D-AE19-62706E023703}">
                      <ahyp:hlinkClr xmlns:ahyp="http://schemas.microsoft.com/office/drawing/2018/hyperlinkcolor" val="tx"/>
                    </a:ext>
                  </a:extLst>
                </a:hlinkClick>
              </a:rPr>
              <a:t> example</a:t>
            </a:r>
            <a:endParaRPr lang="en-US" sz="2800" dirty="0">
              <a:solidFill>
                <a:srgbClr val="0563C1"/>
              </a:solidFill>
            </a:endParaRPr>
          </a:p>
          <a:p>
            <a:pPr marL="342900" indent="-342900">
              <a:buFont typeface="Arial" panose="020B0604020202020204" pitchFamily="34" charset="0"/>
              <a:buChar char="•"/>
            </a:pPr>
            <a:endParaRPr lang="en-US" sz="2800" dirty="0">
              <a:solidFill>
                <a:schemeClr val="tx1">
                  <a:lumMod val="65000"/>
                  <a:lumOff val="35000"/>
                </a:schemeClr>
              </a:solidFill>
            </a:endParaRPr>
          </a:p>
        </p:txBody>
      </p:sp>
    </p:spTree>
    <p:extLst>
      <p:ext uri="{BB962C8B-B14F-4D97-AF65-F5344CB8AC3E}">
        <p14:creationId xmlns:p14="http://schemas.microsoft.com/office/powerpoint/2010/main" val="3015696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484632"/>
            <a:ext cx="366674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CC86BD9-6AE3-4F44-AE20-E6FA4A4289BE}"/>
              </a:ext>
            </a:extLst>
          </p:cNvPr>
          <p:cNvPicPr>
            <a:picLocks noChangeAspect="1"/>
          </p:cNvPicPr>
          <p:nvPr/>
        </p:nvPicPr>
        <p:blipFill>
          <a:blip r:embed="rId2"/>
          <a:stretch>
            <a:fillRect/>
          </a:stretch>
        </p:blipFill>
        <p:spPr>
          <a:xfrm>
            <a:off x="1248418" y="3468976"/>
            <a:ext cx="2139171" cy="2470743"/>
          </a:xfrm>
          <a:prstGeom prst="rect">
            <a:avLst/>
          </a:prstGeom>
        </p:spPr>
      </p:pic>
      <p:pic>
        <p:nvPicPr>
          <p:cNvPr id="1026" name="Picture 2" descr="Re-)introducing Distill for R Markdown - RStudio">
            <a:extLst>
              <a:ext uri="{FF2B5EF4-FFF2-40B4-BE49-F238E27FC236}">
                <a16:creationId xmlns:a16="http://schemas.microsoft.com/office/drawing/2014/main" id="{3F8FC1CF-60CC-46DC-8C8C-BD91383954D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72960" y="757604"/>
            <a:ext cx="2114629" cy="2438400"/>
          </a:xfrm>
          <a:prstGeom prst="rect">
            <a:avLst/>
          </a:prstGeom>
          <a:noFill/>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C21AFE3-F7FA-4CB2-B450-B90448F5AB0C}"/>
              </a:ext>
            </a:extLst>
          </p:cNvPr>
          <p:cNvSpPr>
            <a:spLocks noGrp="1"/>
          </p:cNvSpPr>
          <p:nvPr>
            <p:ph idx="1"/>
          </p:nvPr>
        </p:nvSpPr>
        <p:spPr>
          <a:xfrm>
            <a:off x="4969757" y="1303294"/>
            <a:ext cx="6422848" cy="4920525"/>
          </a:xfrm>
        </p:spPr>
        <p:txBody>
          <a:bodyPr vert="horz" lIns="91440" tIns="45720" rIns="91440" bIns="45720" rtlCol="0">
            <a:normAutofit/>
          </a:bodyPr>
          <a:lstStyle/>
          <a:p>
            <a:r>
              <a:rPr lang="en-US" sz="2400" dirty="0"/>
              <a:t>A bit more ambitious and advanced, but creating websites can be a great tool for teaching and sharing content</a:t>
            </a:r>
          </a:p>
          <a:p>
            <a:pPr marL="0"/>
            <a:r>
              <a:rPr lang="en-US" sz="2400" b="1" dirty="0"/>
              <a:t>Distill</a:t>
            </a:r>
          </a:p>
          <a:p>
            <a:pPr lvl="1"/>
            <a:r>
              <a:rPr lang="en-US" sz="2000" dirty="0"/>
              <a:t>Great for making “simple” websites relatively quickly and easily</a:t>
            </a:r>
          </a:p>
          <a:p>
            <a:pPr lvl="1"/>
            <a:r>
              <a:rPr lang="en-US" sz="2000" dirty="0"/>
              <a:t>Great for blogs </a:t>
            </a:r>
          </a:p>
          <a:p>
            <a:pPr lvl="1"/>
            <a:r>
              <a:rPr lang="en-US" sz="2000" dirty="0"/>
              <a:t>Less flexibility</a:t>
            </a:r>
          </a:p>
          <a:p>
            <a:pPr lvl="1"/>
            <a:r>
              <a:rPr lang="en-GB" sz="2000" dirty="0">
                <a:solidFill>
                  <a:srgbClr val="0563C1"/>
                </a:solidFill>
                <a:hlinkClick r:id="rId4">
                  <a:extLst>
                    <a:ext uri="{A12FA001-AC4F-418D-AE19-62706E023703}">
                      <ahyp:hlinkClr xmlns:ahyp="http://schemas.microsoft.com/office/drawing/2018/hyperlinkcolor" val="tx"/>
                    </a:ext>
                  </a:extLst>
                </a:hlinkClick>
              </a:rPr>
              <a:t>Great tutorial for building websites with </a:t>
            </a:r>
            <a:r>
              <a:rPr lang="en-GB" sz="2000" dirty="0" err="1">
                <a:solidFill>
                  <a:srgbClr val="0563C1"/>
                </a:solidFill>
                <a:hlinkClick r:id="rId4">
                  <a:extLst>
                    <a:ext uri="{A12FA001-AC4F-418D-AE19-62706E023703}">
                      <ahyp:hlinkClr xmlns:ahyp="http://schemas.microsoft.com/office/drawing/2018/hyperlinkcolor" val="tx"/>
                    </a:ext>
                  </a:extLst>
                </a:hlinkClick>
              </a:rPr>
              <a:t>Distill</a:t>
            </a:r>
            <a:r>
              <a:rPr lang="en-GB" sz="2000" dirty="0">
                <a:solidFill>
                  <a:srgbClr val="0563C1"/>
                </a:solidFill>
                <a:hlinkClick r:id="rId4">
                  <a:extLst>
                    <a:ext uri="{A12FA001-AC4F-418D-AE19-62706E023703}">
                      <ahyp:hlinkClr xmlns:ahyp="http://schemas.microsoft.com/office/drawing/2018/hyperlinkcolor" val="tx"/>
                    </a:ext>
                  </a:extLst>
                </a:hlinkClick>
              </a:rPr>
              <a:t> by </a:t>
            </a:r>
            <a:r>
              <a:rPr lang="en-GB" sz="2000" dirty="0" err="1">
                <a:solidFill>
                  <a:srgbClr val="0563C1"/>
                </a:solidFill>
                <a:hlinkClick r:id="rId4">
                  <a:extLst>
                    <a:ext uri="{A12FA001-AC4F-418D-AE19-62706E023703}">
                      <ahyp:hlinkClr xmlns:ahyp="http://schemas.microsoft.com/office/drawing/2018/hyperlinkcolor" val="tx"/>
                    </a:ext>
                  </a:extLst>
                </a:hlinkClick>
              </a:rPr>
              <a:t>Dr.</a:t>
            </a:r>
            <a:r>
              <a:rPr lang="en-GB" sz="2000" dirty="0">
                <a:solidFill>
                  <a:srgbClr val="0563C1"/>
                </a:solidFill>
                <a:hlinkClick r:id="rId4">
                  <a:extLst>
                    <a:ext uri="{A12FA001-AC4F-418D-AE19-62706E023703}">
                      <ahyp:hlinkClr xmlns:ahyp="http://schemas.microsoft.com/office/drawing/2018/hyperlinkcolor" val="tx"/>
                    </a:ext>
                  </a:extLst>
                </a:hlinkClick>
              </a:rPr>
              <a:t> Maria Tackett</a:t>
            </a:r>
            <a:endParaRPr lang="en-US" sz="2000" dirty="0">
              <a:solidFill>
                <a:srgbClr val="0563C1"/>
              </a:solidFill>
            </a:endParaRPr>
          </a:p>
          <a:p>
            <a:pPr lvl="1"/>
            <a:endParaRPr lang="en-US" sz="2000" dirty="0"/>
          </a:p>
          <a:p>
            <a:pPr marL="457200" lvl="1" indent="0">
              <a:buNone/>
            </a:pPr>
            <a:endParaRPr lang="en-US" sz="2000" dirty="0">
              <a:hlinkClick r:id="rId5"/>
            </a:endParaRPr>
          </a:p>
          <a:p>
            <a:pPr marL="457200" lvl="1" indent="0">
              <a:buNone/>
            </a:pPr>
            <a:endParaRPr lang="en-US" sz="2000" dirty="0">
              <a:hlinkClick r:id="rId5"/>
            </a:endParaRPr>
          </a:p>
          <a:p>
            <a:pPr marL="457200" lvl="1" indent="0">
              <a:buNone/>
            </a:pPr>
            <a:endParaRPr lang="en-US" sz="2000" dirty="0">
              <a:hlinkClick r:id="rId5"/>
            </a:endParaRPr>
          </a:p>
          <a:p>
            <a:pPr marL="0" indent="0">
              <a:buNone/>
            </a:pPr>
            <a:endParaRPr lang="en-US" sz="1700" dirty="0"/>
          </a:p>
          <a:p>
            <a:endParaRPr lang="en-US" sz="1700" dirty="0"/>
          </a:p>
        </p:txBody>
      </p:sp>
      <p:sp>
        <p:nvSpPr>
          <p:cNvPr id="10" name="TextBox 9">
            <a:extLst>
              <a:ext uri="{FF2B5EF4-FFF2-40B4-BE49-F238E27FC236}">
                <a16:creationId xmlns:a16="http://schemas.microsoft.com/office/drawing/2014/main" id="{76A04F2E-3D06-4C80-A79F-CAA2A6640696}"/>
              </a:ext>
            </a:extLst>
          </p:cNvPr>
          <p:cNvSpPr txBox="1"/>
          <p:nvPr/>
        </p:nvSpPr>
        <p:spPr>
          <a:xfrm>
            <a:off x="7356011" y="372571"/>
            <a:ext cx="2437033" cy="646331"/>
          </a:xfrm>
          <a:prstGeom prst="rect">
            <a:avLst/>
          </a:prstGeom>
          <a:noFill/>
        </p:spPr>
        <p:txBody>
          <a:bodyPr wrap="square" rtlCol="0">
            <a:spAutoFit/>
          </a:bodyPr>
          <a:lstStyle/>
          <a:p>
            <a:pPr algn="ctr"/>
            <a:r>
              <a:rPr lang="en-GB" sz="3600" dirty="0">
                <a:solidFill>
                  <a:srgbClr val="FFA500"/>
                </a:solidFill>
                <a:latin typeface="Amasis MT Pro Black" panose="02040A04050005020304" pitchFamily="18" charset="0"/>
              </a:rPr>
              <a:t>Websites</a:t>
            </a:r>
          </a:p>
        </p:txBody>
      </p:sp>
      <p:sp>
        <p:nvSpPr>
          <p:cNvPr id="12" name="TextBox 11">
            <a:extLst>
              <a:ext uri="{FF2B5EF4-FFF2-40B4-BE49-F238E27FC236}">
                <a16:creationId xmlns:a16="http://schemas.microsoft.com/office/drawing/2014/main" id="{FDFBBEAB-17A5-4351-9E5F-C31FB7F74C27}"/>
              </a:ext>
            </a:extLst>
          </p:cNvPr>
          <p:cNvSpPr txBox="1"/>
          <p:nvPr/>
        </p:nvSpPr>
        <p:spPr>
          <a:xfrm>
            <a:off x="5134078" y="5109446"/>
            <a:ext cx="6094206" cy="830997"/>
          </a:xfrm>
          <a:prstGeom prst="rect">
            <a:avLst/>
          </a:prstGeom>
          <a:noFill/>
        </p:spPr>
        <p:txBody>
          <a:bodyPr wrap="square">
            <a:spAutoFit/>
          </a:bodyPr>
          <a:lstStyle/>
          <a:p>
            <a:pPr marL="457200" lvl="1" indent="0" algn="ctr">
              <a:buNone/>
            </a:pPr>
            <a:r>
              <a:rPr lang="en-US" sz="2400" dirty="0" err="1">
                <a:solidFill>
                  <a:srgbClr val="0563C1"/>
                </a:solidFill>
                <a:hlinkClick r:id="rId5">
                  <a:extLst>
                    <a:ext uri="{A12FA001-AC4F-418D-AE19-62706E023703}">
                      <ahyp:hlinkClr xmlns:ahyp="http://schemas.microsoft.com/office/drawing/2018/hyperlinkcolor" val="tx"/>
                    </a:ext>
                  </a:extLst>
                </a:hlinkClick>
              </a:rPr>
              <a:t>NEWScribo</a:t>
            </a:r>
            <a:r>
              <a:rPr lang="en-US" sz="2400" dirty="0">
                <a:solidFill>
                  <a:srgbClr val="0563C1"/>
                </a:solidFill>
                <a:hlinkClick r:id="rId5">
                  <a:extLst>
                    <a:ext uri="{A12FA001-AC4F-418D-AE19-62706E023703}">
                      <ahyp:hlinkClr xmlns:ahyp="http://schemas.microsoft.com/office/drawing/2018/hyperlinkcolor" val="tx"/>
                    </a:ext>
                  </a:extLst>
                </a:hlinkClick>
              </a:rPr>
              <a:t> Website</a:t>
            </a:r>
            <a:endParaRPr lang="en-US" sz="2400" dirty="0">
              <a:solidFill>
                <a:srgbClr val="0563C1"/>
              </a:solidFill>
            </a:endParaRPr>
          </a:p>
          <a:p>
            <a:pPr marL="457200" lvl="1" indent="0" algn="ctr">
              <a:buNone/>
            </a:pPr>
            <a:r>
              <a:rPr lang="en-US" sz="2400" dirty="0">
                <a:solidFill>
                  <a:srgbClr val="0563C1"/>
                </a:solidFill>
                <a:hlinkClick r:id="rId6">
                  <a:extLst>
                    <a:ext uri="{A12FA001-AC4F-418D-AE19-62706E023703}">
                      <ahyp:hlinkClr xmlns:ahyp="http://schemas.microsoft.com/office/drawing/2018/hyperlinkcolor" val="tx"/>
                    </a:ext>
                  </a:extLst>
                </a:hlinkClick>
              </a:rPr>
              <a:t>R Girls Website</a:t>
            </a:r>
            <a:endParaRPr lang="en-US" sz="2400" dirty="0">
              <a:solidFill>
                <a:srgbClr val="0563C1"/>
              </a:solidFill>
            </a:endParaRPr>
          </a:p>
        </p:txBody>
      </p:sp>
    </p:spTree>
    <p:extLst>
      <p:ext uri="{BB962C8B-B14F-4D97-AF65-F5344CB8AC3E}">
        <p14:creationId xmlns:p14="http://schemas.microsoft.com/office/powerpoint/2010/main" val="3493698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484632"/>
            <a:ext cx="366674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CC86BD9-6AE3-4F44-AE20-E6FA4A4289BE}"/>
              </a:ext>
            </a:extLst>
          </p:cNvPr>
          <p:cNvPicPr>
            <a:picLocks noChangeAspect="1"/>
          </p:cNvPicPr>
          <p:nvPr/>
        </p:nvPicPr>
        <p:blipFill>
          <a:blip r:embed="rId2"/>
          <a:stretch>
            <a:fillRect/>
          </a:stretch>
        </p:blipFill>
        <p:spPr>
          <a:xfrm>
            <a:off x="1248418" y="3468976"/>
            <a:ext cx="2139171" cy="2470743"/>
          </a:xfrm>
          <a:prstGeom prst="rect">
            <a:avLst/>
          </a:prstGeom>
        </p:spPr>
      </p:pic>
      <p:pic>
        <p:nvPicPr>
          <p:cNvPr id="1026" name="Picture 2" descr="Re-)introducing Distill for R Markdown - RStudio">
            <a:extLst>
              <a:ext uri="{FF2B5EF4-FFF2-40B4-BE49-F238E27FC236}">
                <a16:creationId xmlns:a16="http://schemas.microsoft.com/office/drawing/2014/main" id="{3F8FC1CF-60CC-46DC-8C8C-BD91383954D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72960" y="757604"/>
            <a:ext cx="2114629" cy="2438400"/>
          </a:xfrm>
          <a:prstGeom prst="rect">
            <a:avLst/>
          </a:prstGeom>
          <a:noFill/>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C21AFE3-F7FA-4CB2-B450-B90448F5AB0C}"/>
              </a:ext>
            </a:extLst>
          </p:cNvPr>
          <p:cNvSpPr>
            <a:spLocks noGrp="1"/>
          </p:cNvSpPr>
          <p:nvPr>
            <p:ph idx="1"/>
          </p:nvPr>
        </p:nvSpPr>
        <p:spPr>
          <a:xfrm>
            <a:off x="4969757" y="1303294"/>
            <a:ext cx="6422848" cy="4920525"/>
          </a:xfrm>
        </p:spPr>
        <p:txBody>
          <a:bodyPr vert="horz" lIns="91440" tIns="45720" rIns="91440" bIns="45720" rtlCol="0">
            <a:normAutofit/>
          </a:bodyPr>
          <a:lstStyle/>
          <a:p>
            <a:r>
              <a:rPr lang="en-US" sz="2400" dirty="0"/>
              <a:t>A bit more ambitious and advanced, but creating websites can be a great tool for teaching and sharing content</a:t>
            </a:r>
            <a:endParaRPr lang="en-US" sz="2000" dirty="0"/>
          </a:p>
          <a:p>
            <a:pPr marL="0"/>
            <a:r>
              <a:rPr lang="en-US" sz="2400" b="1" dirty="0" err="1"/>
              <a:t>Blogdown</a:t>
            </a:r>
            <a:endParaRPr lang="en-US" sz="2400" b="1" dirty="0"/>
          </a:p>
          <a:p>
            <a:pPr lvl="1"/>
            <a:r>
              <a:rPr lang="en-US" sz="2000" dirty="0"/>
              <a:t>Much more flexibility in terms of design and layout </a:t>
            </a:r>
          </a:p>
          <a:p>
            <a:pPr lvl="1"/>
            <a:r>
              <a:rPr lang="en-US" sz="2000" dirty="0"/>
              <a:t>More complicated file structure </a:t>
            </a:r>
          </a:p>
          <a:p>
            <a:pPr lvl="1"/>
            <a:r>
              <a:rPr lang="en-US" sz="2000" dirty="0"/>
              <a:t>Takes longer to get the hang of </a:t>
            </a:r>
          </a:p>
          <a:p>
            <a:pPr lvl="1"/>
            <a:r>
              <a:rPr lang="en-GB" sz="2000" dirty="0">
                <a:solidFill>
                  <a:srgbClr val="0563C1"/>
                </a:solidFill>
                <a:hlinkClick r:id="rId4">
                  <a:extLst>
                    <a:ext uri="{A12FA001-AC4F-418D-AE19-62706E023703}">
                      <ahyp:hlinkClr xmlns:ahyp="http://schemas.microsoft.com/office/drawing/2018/hyperlinkcolor" val="tx"/>
                    </a:ext>
                  </a:extLst>
                </a:hlinkClick>
              </a:rPr>
              <a:t>Alison Hill's Blog: Up &amp; Running with </a:t>
            </a:r>
            <a:r>
              <a:rPr lang="en-GB" sz="2000" dirty="0" err="1">
                <a:solidFill>
                  <a:srgbClr val="0563C1"/>
                </a:solidFill>
                <a:hlinkClick r:id="rId4">
                  <a:extLst>
                    <a:ext uri="{A12FA001-AC4F-418D-AE19-62706E023703}">
                      <ahyp:hlinkClr xmlns:ahyp="http://schemas.microsoft.com/office/drawing/2018/hyperlinkcolor" val="tx"/>
                    </a:ext>
                  </a:extLst>
                </a:hlinkClick>
              </a:rPr>
              <a:t>Blogdown</a:t>
            </a:r>
            <a:r>
              <a:rPr lang="en-GB" sz="2000" dirty="0">
                <a:solidFill>
                  <a:srgbClr val="0563C1"/>
                </a:solidFill>
                <a:hlinkClick r:id="rId4">
                  <a:extLst>
                    <a:ext uri="{A12FA001-AC4F-418D-AE19-62706E023703}">
                      <ahyp:hlinkClr xmlns:ahyp="http://schemas.microsoft.com/office/drawing/2018/hyperlinkcolor" val="tx"/>
                    </a:ext>
                  </a:extLst>
                </a:hlinkClick>
              </a:rPr>
              <a:t> </a:t>
            </a:r>
            <a:endParaRPr lang="en-GB" sz="2000" dirty="0">
              <a:solidFill>
                <a:srgbClr val="0563C1"/>
              </a:solidFill>
            </a:endParaRPr>
          </a:p>
          <a:p>
            <a:pPr lvl="1"/>
            <a:r>
              <a:rPr lang="en-US" sz="2000" dirty="0">
                <a:solidFill>
                  <a:srgbClr val="0563C1"/>
                </a:solidFill>
                <a:hlinkClick r:id="rId5">
                  <a:extLst>
                    <a:ext uri="{A12FA001-AC4F-418D-AE19-62706E023703}">
                      <ahyp:hlinkClr xmlns:ahyp="http://schemas.microsoft.com/office/drawing/2018/hyperlinkcolor" val="tx"/>
                    </a:ext>
                  </a:extLst>
                </a:hlinkClick>
              </a:rPr>
              <a:t>My R </a:t>
            </a:r>
            <a:r>
              <a:rPr lang="en-US" sz="2000" dirty="0" err="1">
                <a:solidFill>
                  <a:srgbClr val="0563C1"/>
                </a:solidFill>
                <a:hlinkClick r:id="rId5">
                  <a:extLst>
                    <a:ext uri="{A12FA001-AC4F-418D-AE19-62706E023703}">
                      <ahyp:hlinkClr xmlns:ahyp="http://schemas.microsoft.com/office/drawing/2018/hyperlinkcolor" val="tx"/>
                    </a:ext>
                  </a:extLst>
                </a:hlinkClick>
              </a:rPr>
              <a:t>Blogdown</a:t>
            </a:r>
            <a:r>
              <a:rPr lang="en-US" sz="2000" dirty="0">
                <a:solidFill>
                  <a:srgbClr val="0563C1"/>
                </a:solidFill>
                <a:hlinkClick r:id="rId5">
                  <a:extLst>
                    <a:ext uri="{A12FA001-AC4F-418D-AE19-62706E023703}">
                      <ahyp:hlinkClr xmlns:ahyp="http://schemas.microsoft.com/office/drawing/2018/hyperlinkcolor" val="tx"/>
                    </a:ext>
                  </a:extLst>
                </a:hlinkClick>
              </a:rPr>
              <a:t> Blog</a:t>
            </a:r>
            <a:endParaRPr lang="en-US" sz="2000" dirty="0">
              <a:solidFill>
                <a:srgbClr val="0563C1"/>
              </a:solidFill>
            </a:endParaRPr>
          </a:p>
          <a:p>
            <a:pPr lvl="1"/>
            <a:r>
              <a:rPr lang="en-US" sz="2000" dirty="0">
                <a:solidFill>
                  <a:srgbClr val="0563C1"/>
                </a:solidFill>
                <a:hlinkClick r:id="rId6">
                  <a:extLst>
                    <a:ext uri="{A12FA001-AC4F-418D-AE19-62706E023703}">
                      <ahyp:hlinkClr xmlns:ahyp="http://schemas.microsoft.com/office/drawing/2018/hyperlinkcolor" val="tx"/>
                    </a:ext>
                  </a:extLst>
                </a:hlinkClick>
              </a:rPr>
              <a:t>R </a:t>
            </a:r>
            <a:r>
              <a:rPr lang="en-US" sz="2000" dirty="0" err="1">
                <a:solidFill>
                  <a:srgbClr val="0563C1"/>
                </a:solidFill>
                <a:hlinkClick r:id="rId6">
                  <a:extLst>
                    <a:ext uri="{A12FA001-AC4F-418D-AE19-62706E023703}">
                      <ahyp:hlinkClr xmlns:ahyp="http://schemas.microsoft.com/office/drawing/2018/hyperlinkcolor" val="tx"/>
                    </a:ext>
                  </a:extLst>
                </a:hlinkClick>
              </a:rPr>
              <a:t>Blogdown</a:t>
            </a:r>
            <a:r>
              <a:rPr lang="en-US" sz="2000" dirty="0">
                <a:solidFill>
                  <a:srgbClr val="0563C1"/>
                </a:solidFill>
                <a:hlinkClick r:id="rId6">
                  <a:extLst>
                    <a:ext uri="{A12FA001-AC4F-418D-AE19-62706E023703}">
                      <ahyp:hlinkClr xmlns:ahyp="http://schemas.microsoft.com/office/drawing/2018/hyperlinkcolor" val="tx"/>
                    </a:ext>
                  </a:extLst>
                </a:hlinkClick>
              </a:rPr>
              <a:t> YouTube Playlist</a:t>
            </a:r>
            <a:endParaRPr lang="en-US" sz="2000" dirty="0">
              <a:solidFill>
                <a:srgbClr val="0563C1"/>
              </a:solidFill>
            </a:endParaRPr>
          </a:p>
          <a:p>
            <a:pPr lvl="1"/>
            <a:endParaRPr lang="en-US" sz="2000" dirty="0"/>
          </a:p>
          <a:p>
            <a:pPr lvl="1"/>
            <a:endParaRPr lang="en-US" sz="2000" dirty="0"/>
          </a:p>
          <a:p>
            <a:pPr lvl="1"/>
            <a:endParaRPr lang="en-US" sz="2000" dirty="0"/>
          </a:p>
          <a:p>
            <a:endParaRPr lang="en-US" sz="1700" dirty="0"/>
          </a:p>
          <a:p>
            <a:endParaRPr lang="en-US" sz="1700" dirty="0"/>
          </a:p>
        </p:txBody>
      </p:sp>
      <p:sp>
        <p:nvSpPr>
          <p:cNvPr id="10" name="TextBox 9">
            <a:extLst>
              <a:ext uri="{FF2B5EF4-FFF2-40B4-BE49-F238E27FC236}">
                <a16:creationId xmlns:a16="http://schemas.microsoft.com/office/drawing/2014/main" id="{76A04F2E-3D06-4C80-A79F-CAA2A6640696}"/>
              </a:ext>
            </a:extLst>
          </p:cNvPr>
          <p:cNvSpPr txBox="1"/>
          <p:nvPr/>
        </p:nvSpPr>
        <p:spPr>
          <a:xfrm>
            <a:off x="7356011" y="372571"/>
            <a:ext cx="2437033" cy="646331"/>
          </a:xfrm>
          <a:prstGeom prst="rect">
            <a:avLst/>
          </a:prstGeom>
          <a:noFill/>
        </p:spPr>
        <p:txBody>
          <a:bodyPr wrap="square" rtlCol="0">
            <a:spAutoFit/>
          </a:bodyPr>
          <a:lstStyle/>
          <a:p>
            <a:pPr algn="ctr"/>
            <a:r>
              <a:rPr lang="en-GB" sz="3600" dirty="0">
                <a:solidFill>
                  <a:srgbClr val="FFA500"/>
                </a:solidFill>
                <a:latin typeface="Amasis MT Pro Black" panose="02040A04050005020304" pitchFamily="18" charset="0"/>
              </a:rPr>
              <a:t>Websites</a:t>
            </a:r>
          </a:p>
        </p:txBody>
      </p:sp>
      <p:sp>
        <p:nvSpPr>
          <p:cNvPr id="9" name="TextBox 8">
            <a:extLst>
              <a:ext uri="{FF2B5EF4-FFF2-40B4-BE49-F238E27FC236}">
                <a16:creationId xmlns:a16="http://schemas.microsoft.com/office/drawing/2014/main" id="{89B84227-CFB4-439A-BF0A-103D72BF95DA}"/>
              </a:ext>
            </a:extLst>
          </p:cNvPr>
          <p:cNvSpPr txBox="1"/>
          <p:nvPr/>
        </p:nvSpPr>
        <p:spPr>
          <a:xfrm>
            <a:off x="5298399" y="5364309"/>
            <a:ext cx="6094206" cy="830997"/>
          </a:xfrm>
          <a:prstGeom prst="rect">
            <a:avLst/>
          </a:prstGeom>
          <a:noFill/>
        </p:spPr>
        <p:txBody>
          <a:bodyPr wrap="square">
            <a:spAutoFit/>
          </a:bodyPr>
          <a:lstStyle/>
          <a:p>
            <a:pPr lvl="1" algn="ctr"/>
            <a:r>
              <a:rPr lang="en-US" sz="2400" dirty="0">
                <a:solidFill>
                  <a:srgbClr val="0563C1"/>
                </a:solidFill>
                <a:hlinkClick r:id="rId7">
                  <a:extLst>
                    <a:ext uri="{A12FA001-AC4F-418D-AE19-62706E023703}">
                      <ahyp:hlinkClr xmlns:ahyp="http://schemas.microsoft.com/office/drawing/2018/hyperlinkcolor" val="tx"/>
                    </a:ext>
                  </a:extLst>
                </a:hlinkClick>
              </a:rPr>
              <a:t>My Academic Website</a:t>
            </a:r>
          </a:p>
          <a:p>
            <a:pPr lvl="1" algn="ctr"/>
            <a:r>
              <a:rPr lang="en-US" sz="2400" dirty="0">
                <a:solidFill>
                  <a:srgbClr val="0563C1"/>
                </a:solidFill>
                <a:hlinkClick r:id="rId7">
                  <a:extLst>
                    <a:ext uri="{A12FA001-AC4F-418D-AE19-62706E023703}">
                      <ahyp:hlinkClr xmlns:ahyp="http://schemas.microsoft.com/office/drawing/2018/hyperlinkcolor" val="tx"/>
                    </a:ext>
                  </a:extLst>
                </a:hlinkClick>
              </a:rPr>
              <a:t>UNSW </a:t>
            </a:r>
            <a:r>
              <a:rPr lang="en-US" sz="2400" dirty="0" err="1">
                <a:solidFill>
                  <a:srgbClr val="0563C1"/>
                </a:solidFill>
                <a:hlinkClick r:id="rId7">
                  <a:extLst>
                    <a:ext uri="{A12FA001-AC4F-418D-AE19-62706E023703}">
                      <ahyp:hlinkClr xmlns:ahyp="http://schemas.microsoft.com/office/drawing/2018/hyperlinkcolor" val="tx"/>
                    </a:ext>
                  </a:extLst>
                </a:hlinkClick>
              </a:rPr>
              <a:t>CodeRs</a:t>
            </a:r>
            <a:r>
              <a:rPr lang="en-US" sz="2400" dirty="0">
                <a:solidFill>
                  <a:srgbClr val="0563C1"/>
                </a:solidFill>
                <a:hlinkClick r:id="rId7">
                  <a:extLst>
                    <a:ext uri="{A12FA001-AC4F-418D-AE19-62706E023703}">
                      <ahyp:hlinkClr xmlns:ahyp="http://schemas.microsoft.com/office/drawing/2018/hyperlinkcolor" val="tx"/>
                    </a:ext>
                  </a:extLst>
                </a:hlinkClick>
              </a:rPr>
              <a:t> Website</a:t>
            </a:r>
            <a:endParaRPr lang="en-US" sz="2400" dirty="0">
              <a:solidFill>
                <a:srgbClr val="0563C1"/>
              </a:solidFill>
              <a:hlinkClick r:id="rId8">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194726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B9C0C9-EF91-41A8-91BF-585886D309FA}"/>
              </a:ext>
            </a:extLst>
          </p:cNvPr>
          <p:cNvSpPr>
            <a:spLocks noGrp="1"/>
          </p:cNvSpPr>
          <p:nvPr>
            <p:ph type="title"/>
          </p:nvPr>
        </p:nvSpPr>
        <p:spPr>
          <a:xfrm>
            <a:off x="838200" y="365125"/>
            <a:ext cx="10515600" cy="1325563"/>
          </a:xfrm>
        </p:spPr>
        <p:txBody>
          <a:bodyPr>
            <a:normAutofit/>
          </a:bodyPr>
          <a:lstStyle/>
          <a:p>
            <a:r>
              <a:rPr lang="en-AU" sz="5400"/>
              <a:t>General Tips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D65D7E8-D80E-4486-88F4-2E08815AE4E8}"/>
              </a:ext>
            </a:extLst>
          </p:cNvPr>
          <p:cNvSpPr>
            <a:spLocks noGrp="1"/>
          </p:cNvSpPr>
          <p:nvPr>
            <p:ph idx="1"/>
          </p:nvPr>
        </p:nvSpPr>
        <p:spPr>
          <a:xfrm>
            <a:off x="228601" y="2231198"/>
            <a:ext cx="5562600" cy="4251960"/>
          </a:xfrm>
        </p:spPr>
        <p:txBody>
          <a:bodyPr>
            <a:normAutofit/>
          </a:bodyPr>
          <a:lstStyle/>
          <a:p>
            <a:r>
              <a:rPr lang="en-US" sz="2400" dirty="0"/>
              <a:t>Don’t skip over the basics</a:t>
            </a:r>
          </a:p>
          <a:p>
            <a:pPr lvl="1"/>
            <a:r>
              <a:rPr lang="en-US" sz="2000" dirty="0"/>
              <a:t>Installing and loading packages, understanding working directories, different types of variables, data frames, etc. </a:t>
            </a:r>
          </a:p>
          <a:p>
            <a:r>
              <a:rPr lang="en-US" sz="2400" dirty="0"/>
              <a:t>Consider age and if the students have any prior coding experience </a:t>
            </a:r>
          </a:p>
          <a:p>
            <a:r>
              <a:rPr lang="en-US" sz="2400" dirty="0"/>
              <a:t>Have a fun and concrete project </a:t>
            </a:r>
          </a:p>
          <a:p>
            <a:r>
              <a:rPr lang="en-US" sz="2400" dirty="0"/>
              <a:t>Be prepared to be amazed by how quickly students learn </a:t>
            </a:r>
          </a:p>
          <a:p>
            <a:r>
              <a:rPr lang="en-US" sz="2400" dirty="0"/>
              <a:t>Enjoy being part of the R community!</a:t>
            </a:r>
          </a:p>
          <a:p>
            <a:pPr marL="0" indent="0">
              <a:buNone/>
            </a:pPr>
            <a:endParaRPr lang="en-US" sz="2200" dirty="0"/>
          </a:p>
          <a:p>
            <a:pPr marL="457200" lvl="1" indent="0">
              <a:buNone/>
            </a:pPr>
            <a:endParaRPr lang="en-US" sz="2200" dirty="0"/>
          </a:p>
          <a:p>
            <a:endParaRPr lang="en-AU" sz="2200" dirty="0"/>
          </a:p>
        </p:txBody>
      </p:sp>
      <p:pic>
        <p:nvPicPr>
          <p:cNvPr id="2050" name="Picture 2">
            <a:extLst>
              <a:ext uri="{FF2B5EF4-FFF2-40B4-BE49-F238E27FC236}">
                <a16:creationId xmlns:a16="http://schemas.microsoft.com/office/drawing/2014/main" id="{604CB74A-1D03-45C8-8024-4D4E6918F5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0230" y="2494819"/>
            <a:ext cx="6088211" cy="3583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932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 name="Rectangle 7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39909D-DFF2-4853-827B-F2255DA2610C}"/>
              </a:ext>
            </a:extLst>
          </p:cNvPr>
          <p:cNvSpPr>
            <a:spLocks noGrp="1"/>
          </p:cNvSpPr>
          <p:nvPr>
            <p:ph type="title"/>
          </p:nvPr>
        </p:nvSpPr>
        <p:spPr>
          <a:xfrm>
            <a:off x="630936" y="640080"/>
            <a:ext cx="4818888" cy="1481328"/>
          </a:xfrm>
        </p:spPr>
        <p:txBody>
          <a:bodyPr anchor="b">
            <a:normAutofit/>
          </a:bodyPr>
          <a:lstStyle/>
          <a:p>
            <a:r>
              <a:rPr lang="en-GB" sz="5400"/>
              <a:t>About Me</a:t>
            </a:r>
          </a:p>
        </p:txBody>
      </p:sp>
      <p:sp>
        <p:nvSpPr>
          <p:cNvPr id="1029"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F77388F-3B26-4346-880C-550BC0F27983}"/>
              </a:ext>
            </a:extLst>
          </p:cNvPr>
          <p:cNvSpPr>
            <a:spLocks noGrp="1"/>
          </p:cNvSpPr>
          <p:nvPr>
            <p:ph idx="1"/>
          </p:nvPr>
        </p:nvSpPr>
        <p:spPr>
          <a:xfrm>
            <a:off x="630936" y="2660904"/>
            <a:ext cx="5458968" cy="3547872"/>
          </a:xfrm>
        </p:spPr>
        <p:txBody>
          <a:bodyPr anchor="t">
            <a:normAutofit/>
          </a:bodyPr>
          <a:lstStyle/>
          <a:p>
            <a:r>
              <a:rPr lang="en-GB" sz="2400" dirty="0"/>
              <a:t>Born and raised in Baltimore, Maryland</a:t>
            </a:r>
          </a:p>
          <a:p>
            <a:r>
              <a:rPr lang="en-GB" sz="2400" dirty="0"/>
              <a:t>Recently submitted my PhD in cognitive psychology from UNSW in Sydney</a:t>
            </a:r>
          </a:p>
          <a:p>
            <a:pPr lvl="1"/>
            <a:r>
              <a:rPr lang="en-GB" sz="2000" dirty="0"/>
              <a:t>Studying the effects of interruptions on decision-making</a:t>
            </a:r>
          </a:p>
          <a:p>
            <a:r>
              <a:rPr lang="en-GB" sz="2400" dirty="0"/>
              <a:t>I love teaching R, especially to beginners and younger students </a:t>
            </a:r>
          </a:p>
        </p:txBody>
      </p:sp>
      <p:pic>
        <p:nvPicPr>
          <p:cNvPr id="1026" name="Picture 2">
            <a:extLst>
              <a:ext uri="{FF2B5EF4-FFF2-40B4-BE49-F238E27FC236}">
                <a16:creationId xmlns:a16="http://schemas.microsoft.com/office/drawing/2014/main" id="{CBCB74C9-032B-4F63-BFEE-D6117074DD5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66104" y="788224"/>
            <a:ext cx="5458968" cy="528155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AD1138E-7C50-4751-A932-5EC38C1D365C}"/>
              </a:ext>
            </a:extLst>
          </p:cNvPr>
          <p:cNvSpPr txBox="1"/>
          <p:nvPr/>
        </p:nvSpPr>
        <p:spPr>
          <a:xfrm>
            <a:off x="9343385" y="5653412"/>
            <a:ext cx="1741558" cy="261610"/>
          </a:xfrm>
          <a:prstGeom prst="rect">
            <a:avLst/>
          </a:prstGeom>
          <a:noFill/>
        </p:spPr>
        <p:txBody>
          <a:bodyPr wrap="square">
            <a:spAutoFit/>
          </a:bodyPr>
          <a:lstStyle/>
          <a:p>
            <a:r>
              <a:rPr lang="en-GB" sz="1100" b="0" i="0" dirty="0">
                <a:solidFill>
                  <a:srgbClr val="24292F"/>
                </a:solidFill>
                <a:effectLst/>
                <a:latin typeface="-apple-system"/>
              </a:rPr>
              <a:t>Artwork by @allison_horst</a:t>
            </a:r>
            <a:endParaRPr lang="en-GB" sz="1100" dirty="0"/>
          </a:p>
        </p:txBody>
      </p:sp>
      <p:sp>
        <p:nvSpPr>
          <p:cNvPr id="16" name="TextBox 15">
            <a:extLst>
              <a:ext uri="{FF2B5EF4-FFF2-40B4-BE49-F238E27FC236}">
                <a16:creationId xmlns:a16="http://schemas.microsoft.com/office/drawing/2014/main" id="{BF3937F9-BF30-437F-BED0-16FA0337C91C}"/>
              </a:ext>
            </a:extLst>
          </p:cNvPr>
          <p:cNvSpPr txBox="1"/>
          <p:nvPr/>
        </p:nvSpPr>
        <p:spPr>
          <a:xfrm>
            <a:off x="164054" y="6321235"/>
            <a:ext cx="6094206" cy="646331"/>
          </a:xfrm>
          <a:prstGeom prst="rect">
            <a:avLst/>
          </a:prstGeom>
          <a:noFill/>
        </p:spPr>
        <p:txBody>
          <a:bodyPr wrap="square">
            <a:spAutoFit/>
          </a:bodyPr>
          <a:lstStyle/>
          <a:p>
            <a:r>
              <a:rPr lang="en-GB" dirty="0">
                <a:solidFill>
                  <a:srgbClr val="0563C1"/>
                </a:solidFill>
                <a:hlinkClick r:id="rId4">
                  <a:extLst>
                    <a:ext uri="{A12FA001-AC4F-418D-AE19-62706E023703}">
                      <ahyp:hlinkClr xmlns:ahyp="http://schemas.microsoft.com/office/drawing/2018/hyperlinkcolor" val="tx"/>
                    </a:ext>
                  </a:extLst>
                </a:hlinkClick>
              </a:rPr>
              <a:t>https://jennysloane.github.io/NEWScribo/projects.html</a:t>
            </a:r>
            <a:endParaRPr lang="en-GB" dirty="0">
              <a:solidFill>
                <a:srgbClr val="0563C1"/>
              </a:solidFill>
            </a:endParaRPr>
          </a:p>
          <a:p>
            <a:endParaRPr lang="en-GB" dirty="0">
              <a:solidFill>
                <a:srgbClr val="0563C1"/>
              </a:solidFill>
            </a:endParaRPr>
          </a:p>
        </p:txBody>
      </p:sp>
    </p:spTree>
    <p:extLst>
      <p:ext uri="{BB962C8B-B14F-4D97-AF65-F5344CB8AC3E}">
        <p14:creationId xmlns:p14="http://schemas.microsoft.com/office/powerpoint/2010/main" val="649569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A09EC-44DF-4CD8-B6D6-255C7C6B62F3}"/>
              </a:ext>
            </a:extLst>
          </p:cNvPr>
          <p:cNvSpPr>
            <a:spLocks noGrp="1"/>
          </p:cNvSpPr>
          <p:nvPr>
            <p:ph type="title"/>
          </p:nvPr>
        </p:nvSpPr>
        <p:spPr>
          <a:xfrm>
            <a:off x="4654295" y="4522156"/>
            <a:ext cx="5609222" cy="1363215"/>
          </a:xfrm>
        </p:spPr>
        <p:txBody>
          <a:bodyPr vert="horz" lIns="91440" tIns="45720" rIns="91440" bIns="45720" rtlCol="0" anchor="t">
            <a:normAutofit/>
          </a:bodyPr>
          <a:lstStyle/>
          <a:p>
            <a:r>
              <a:rPr lang="en-US"/>
              <a:t>Tools and Tips for Teaching R</a:t>
            </a:r>
          </a:p>
        </p:txBody>
      </p:sp>
      <p:sp>
        <p:nvSpPr>
          <p:cNvPr id="20" name="Freeform: Shape 19">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BA87361-6D30-46E4-834B-719CF5905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8332"/>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D89DB1C0-FEEC-4CB6-88B2-F9C5562E0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574"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117" y="6159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08163D1C-ED91-4D5F-A33B-CF1256B27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709" y="780500"/>
            <a:ext cx="2852928" cy="2852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31103AB2-C090-458F-B752-294F23AFA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1"/>
            <a:ext cx="3439432" cy="3785157"/>
          </a:xfrm>
          <a:custGeom>
            <a:avLst/>
            <a:gdLst>
              <a:gd name="connsiteX0" fmla="*/ 198262 w 3439432"/>
              <a:gd name="connsiteY0" fmla="*/ 0 h 3785157"/>
              <a:gd name="connsiteX1" fmla="*/ 3439432 w 3439432"/>
              <a:gd name="connsiteY1" fmla="*/ 0 h 3785157"/>
              <a:gd name="connsiteX2" fmla="*/ 3439432 w 3439432"/>
              <a:gd name="connsiteY2" fmla="*/ 3697836 h 3785157"/>
              <a:gd name="connsiteX3" fmla="*/ 3318024 w 3439432"/>
              <a:gd name="connsiteY3" fmla="*/ 3729054 h 3785157"/>
              <a:gd name="connsiteX4" fmla="*/ 2761488 w 3439432"/>
              <a:gd name="connsiteY4" fmla="*/ 3785157 h 3785157"/>
              <a:gd name="connsiteX5" fmla="*/ 0 w 3439432"/>
              <a:gd name="connsiteY5" fmla="*/ 1023669 h 3785157"/>
              <a:gd name="connsiteX6" fmla="*/ 124151 w 3439432"/>
              <a:gd name="connsiteY6" fmla="*/ 202487 h 37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785157">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83D471F3-782A-4BA1-9CAB-FF5CDF0A7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8761" y="-4332"/>
            <a:ext cx="3273238" cy="3618965"/>
          </a:xfrm>
          <a:custGeom>
            <a:avLst/>
            <a:gdLst>
              <a:gd name="connsiteX0" fmla="*/ 210437 w 3273238"/>
              <a:gd name="connsiteY0" fmla="*/ 0 h 3618965"/>
              <a:gd name="connsiteX1" fmla="*/ 3273238 w 3273238"/>
              <a:gd name="connsiteY1" fmla="*/ 0 h 3618965"/>
              <a:gd name="connsiteX2" fmla="*/ 3273238 w 3273238"/>
              <a:gd name="connsiteY2" fmla="*/ 3526409 h 3618965"/>
              <a:gd name="connsiteX3" fmla="*/ 3118338 w 3273238"/>
              <a:gd name="connsiteY3" fmla="*/ 3566238 h 3618965"/>
              <a:gd name="connsiteX4" fmla="*/ 2595295 w 3273238"/>
              <a:gd name="connsiteY4" fmla="*/ 3618965 h 3618965"/>
              <a:gd name="connsiteX5" fmla="*/ 0 w 3273238"/>
              <a:gd name="connsiteY5" fmla="*/ 1023670 h 3618965"/>
              <a:gd name="connsiteX6" fmla="*/ 203951 w 3273238"/>
              <a:gd name="connsiteY6" fmla="*/ 13464 h 36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5" name="Picture 24">
            <a:extLst>
              <a:ext uri="{FF2B5EF4-FFF2-40B4-BE49-F238E27FC236}">
                <a16:creationId xmlns:a16="http://schemas.microsoft.com/office/drawing/2014/main" id="{DA022EF5-EFED-4DD5-B864-B38B1FCAAB36}"/>
              </a:ext>
            </a:extLst>
          </p:cNvPr>
          <p:cNvPicPr>
            <a:picLocks noChangeAspect="1"/>
          </p:cNvPicPr>
          <p:nvPr/>
        </p:nvPicPr>
        <p:blipFill>
          <a:blip r:embed="rId2"/>
          <a:stretch>
            <a:fillRect/>
          </a:stretch>
        </p:blipFill>
        <p:spPr>
          <a:xfrm>
            <a:off x="1709154" y="281766"/>
            <a:ext cx="2890705" cy="984515"/>
          </a:xfrm>
          <a:prstGeom prst="rect">
            <a:avLst/>
          </a:prstGeom>
        </p:spPr>
      </p:pic>
      <p:sp>
        <p:nvSpPr>
          <p:cNvPr id="29" name="TextBox 28">
            <a:extLst>
              <a:ext uri="{FF2B5EF4-FFF2-40B4-BE49-F238E27FC236}">
                <a16:creationId xmlns:a16="http://schemas.microsoft.com/office/drawing/2014/main" id="{2C176BC0-FF99-4049-8631-51F6D32B8803}"/>
              </a:ext>
            </a:extLst>
          </p:cNvPr>
          <p:cNvSpPr txBox="1"/>
          <p:nvPr/>
        </p:nvSpPr>
        <p:spPr>
          <a:xfrm>
            <a:off x="5675656" y="1729910"/>
            <a:ext cx="2437033" cy="954107"/>
          </a:xfrm>
          <a:prstGeom prst="rect">
            <a:avLst/>
          </a:prstGeom>
          <a:noFill/>
        </p:spPr>
        <p:txBody>
          <a:bodyPr wrap="square" rtlCol="0">
            <a:spAutoFit/>
          </a:bodyPr>
          <a:lstStyle/>
          <a:p>
            <a:pPr algn="ctr"/>
            <a:r>
              <a:rPr lang="en-GB" sz="2800" dirty="0">
                <a:solidFill>
                  <a:srgbClr val="74AADB"/>
                </a:solidFill>
                <a:latin typeface="Amasis MT Pro Black" panose="02040A04050005020304" pitchFamily="18" charset="0"/>
              </a:rPr>
              <a:t>Blogs &amp; Tutorials</a:t>
            </a:r>
          </a:p>
        </p:txBody>
      </p:sp>
      <p:sp>
        <p:nvSpPr>
          <p:cNvPr id="31" name="TextBox 30">
            <a:extLst>
              <a:ext uri="{FF2B5EF4-FFF2-40B4-BE49-F238E27FC236}">
                <a16:creationId xmlns:a16="http://schemas.microsoft.com/office/drawing/2014/main" id="{9ED6602F-FA42-424C-9937-240E46E60702}"/>
              </a:ext>
            </a:extLst>
          </p:cNvPr>
          <p:cNvSpPr txBox="1"/>
          <p:nvPr/>
        </p:nvSpPr>
        <p:spPr>
          <a:xfrm>
            <a:off x="9754967" y="1281930"/>
            <a:ext cx="2437033" cy="523220"/>
          </a:xfrm>
          <a:prstGeom prst="rect">
            <a:avLst/>
          </a:prstGeom>
          <a:noFill/>
        </p:spPr>
        <p:txBody>
          <a:bodyPr wrap="square" rtlCol="0">
            <a:spAutoFit/>
          </a:bodyPr>
          <a:lstStyle/>
          <a:p>
            <a:pPr algn="ctr"/>
            <a:r>
              <a:rPr lang="en-GB" sz="2800" dirty="0">
                <a:solidFill>
                  <a:srgbClr val="FFA500"/>
                </a:solidFill>
                <a:latin typeface="Amasis MT Pro Black" panose="02040A04050005020304" pitchFamily="18" charset="0"/>
              </a:rPr>
              <a:t>Websites</a:t>
            </a:r>
          </a:p>
        </p:txBody>
      </p:sp>
      <p:pic>
        <p:nvPicPr>
          <p:cNvPr id="33" name="Picture 32">
            <a:extLst>
              <a:ext uri="{FF2B5EF4-FFF2-40B4-BE49-F238E27FC236}">
                <a16:creationId xmlns:a16="http://schemas.microsoft.com/office/drawing/2014/main" id="{B14574A2-E2C9-4AC3-BC06-87B931B8D1AA}"/>
              </a:ext>
            </a:extLst>
          </p:cNvPr>
          <p:cNvPicPr>
            <a:picLocks noChangeAspect="1"/>
          </p:cNvPicPr>
          <p:nvPr/>
        </p:nvPicPr>
        <p:blipFill>
          <a:blip r:embed="rId3"/>
          <a:stretch>
            <a:fillRect/>
          </a:stretch>
        </p:blipFill>
        <p:spPr>
          <a:xfrm>
            <a:off x="-4083" y="4297334"/>
            <a:ext cx="3413686" cy="906429"/>
          </a:xfrm>
          <a:prstGeom prst="rect">
            <a:avLst/>
          </a:prstGeom>
        </p:spPr>
      </p:pic>
    </p:spTree>
    <p:extLst>
      <p:ext uri="{BB962C8B-B14F-4D97-AF65-F5344CB8AC3E}">
        <p14:creationId xmlns:p14="http://schemas.microsoft.com/office/powerpoint/2010/main" val="407237605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61CC8A-4503-450A-9235-C6C4C6B72176}"/>
              </a:ext>
            </a:extLst>
          </p:cNvPr>
          <p:cNvSpPr>
            <a:spLocks noGrp="1"/>
          </p:cNvSpPr>
          <p:nvPr>
            <p:ph idx="1"/>
          </p:nvPr>
        </p:nvSpPr>
        <p:spPr>
          <a:xfrm>
            <a:off x="816684" y="2042524"/>
            <a:ext cx="10973696" cy="4351338"/>
          </a:xfrm>
        </p:spPr>
        <p:txBody>
          <a:bodyPr>
            <a:normAutofit/>
          </a:bodyPr>
          <a:lstStyle/>
          <a:p>
            <a:r>
              <a:rPr lang="en-GB" dirty="0"/>
              <a:t>“Data science without the hardware hassles”</a:t>
            </a:r>
          </a:p>
          <a:p>
            <a:r>
              <a:rPr lang="en-GB" dirty="0"/>
              <a:t>Getting started is often the hardest part </a:t>
            </a:r>
          </a:p>
          <a:p>
            <a:pPr lvl="1"/>
            <a:r>
              <a:rPr lang="en-GB" dirty="0"/>
              <a:t>Install R, download RStudio, install packages, load packages, etc.</a:t>
            </a:r>
          </a:p>
          <a:p>
            <a:r>
              <a:rPr lang="en-GB" dirty="0"/>
              <a:t>Using RStudio cloud avoids all the hassle!</a:t>
            </a:r>
          </a:p>
          <a:p>
            <a:r>
              <a:rPr lang="en-GB" dirty="0"/>
              <a:t>Plans: free, premium, </a:t>
            </a:r>
            <a:r>
              <a:rPr lang="en-GB" b="1" dirty="0"/>
              <a:t>instructor</a:t>
            </a:r>
            <a:r>
              <a:rPr lang="en-GB" dirty="0"/>
              <a:t>, organization</a:t>
            </a:r>
          </a:p>
          <a:p>
            <a:r>
              <a:rPr lang="en-GB" dirty="0"/>
              <a:t>Log in: sign up or log in through Google or GitHub</a:t>
            </a:r>
          </a:p>
          <a:p>
            <a:endParaRPr lang="en-GB" dirty="0"/>
          </a:p>
          <a:p>
            <a:pPr marL="0" indent="0">
              <a:buNone/>
            </a:pPr>
            <a:br>
              <a:rPr lang="en-GB" dirty="0"/>
            </a:br>
            <a:r>
              <a:rPr lang="en-GB" dirty="0"/>
              <a:t> </a:t>
            </a:r>
          </a:p>
          <a:p>
            <a:pPr marL="0" indent="0">
              <a:buNone/>
            </a:pPr>
            <a:endParaRPr lang="en-GB" dirty="0"/>
          </a:p>
        </p:txBody>
      </p:sp>
      <p:pic>
        <p:nvPicPr>
          <p:cNvPr id="6" name="Picture 5">
            <a:extLst>
              <a:ext uri="{FF2B5EF4-FFF2-40B4-BE49-F238E27FC236}">
                <a16:creationId xmlns:a16="http://schemas.microsoft.com/office/drawing/2014/main" id="{7FFF9BD8-4838-4809-AF99-7DF92E836D82}"/>
              </a:ext>
            </a:extLst>
          </p:cNvPr>
          <p:cNvPicPr>
            <a:picLocks noChangeAspect="1"/>
          </p:cNvPicPr>
          <p:nvPr/>
        </p:nvPicPr>
        <p:blipFill>
          <a:blip r:embed="rId3"/>
          <a:stretch>
            <a:fillRect/>
          </a:stretch>
        </p:blipFill>
        <p:spPr>
          <a:xfrm>
            <a:off x="2788377" y="196623"/>
            <a:ext cx="6134956" cy="1629002"/>
          </a:xfrm>
          <a:prstGeom prst="rect">
            <a:avLst/>
          </a:prstGeom>
        </p:spPr>
      </p:pic>
      <p:sp>
        <p:nvSpPr>
          <p:cNvPr id="8" name="TextBox 7">
            <a:extLst>
              <a:ext uri="{FF2B5EF4-FFF2-40B4-BE49-F238E27FC236}">
                <a16:creationId xmlns:a16="http://schemas.microsoft.com/office/drawing/2014/main" id="{F7C6442D-B6EE-4307-A368-E30032563432}"/>
              </a:ext>
            </a:extLst>
          </p:cNvPr>
          <p:cNvSpPr txBox="1"/>
          <p:nvPr/>
        </p:nvSpPr>
        <p:spPr>
          <a:xfrm>
            <a:off x="9006841" y="6176963"/>
            <a:ext cx="6094206" cy="461665"/>
          </a:xfrm>
          <a:prstGeom prst="rect">
            <a:avLst/>
          </a:prstGeom>
          <a:noFill/>
        </p:spPr>
        <p:txBody>
          <a:bodyPr wrap="square">
            <a:spAutoFit/>
          </a:bodyPr>
          <a:lstStyle/>
          <a:p>
            <a:r>
              <a:rPr lang="en-GB" sz="2400" dirty="0">
                <a:solidFill>
                  <a:srgbClr val="0563C1"/>
                </a:solidFill>
                <a:hlinkClick r:id="rId4">
                  <a:extLst>
                    <a:ext uri="{A12FA001-AC4F-418D-AE19-62706E023703}">
                      <ahyp:hlinkClr xmlns:ahyp="http://schemas.microsoft.com/office/drawing/2018/hyperlinkcolor" val="tx"/>
                    </a:ext>
                  </a:extLst>
                </a:hlinkClick>
              </a:rPr>
              <a:t>https://rstudio.cloud/</a:t>
            </a:r>
            <a:endParaRPr lang="en-GB" sz="2400" dirty="0">
              <a:solidFill>
                <a:srgbClr val="0563C1"/>
              </a:solidFill>
            </a:endParaRPr>
          </a:p>
        </p:txBody>
      </p:sp>
    </p:spTree>
    <p:extLst>
      <p:ext uri="{BB962C8B-B14F-4D97-AF65-F5344CB8AC3E}">
        <p14:creationId xmlns:p14="http://schemas.microsoft.com/office/powerpoint/2010/main" val="146551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61CC8A-4503-450A-9235-C6C4C6B72176}"/>
              </a:ext>
            </a:extLst>
          </p:cNvPr>
          <p:cNvSpPr>
            <a:spLocks noGrp="1"/>
          </p:cNvSpPr>
          <p:nvPr>
            <p:ph idx="1"/>
          </p:nvPr>
        </p:nvSpPr>
        <p:spPr>
          <a:xfrm>
            <a:off x="816684" y="2042524"/>
            <a:ext cx="10973696" cy="4351338"/>
          </a:xfrm>
        </p:spPr>
        <p:txBody>
          <a:bodyPr>
            <a:normAutofit/>
          </a:bodyPr>
          <a:lstStyle/>
          <a:p>
            <a:r>
              <a:rPr lang="en-GB" dirty="0"/>
              <a:t>You can create different </a:t>
            </a:r>
            <a:r>
              <a:rPr lang="en-GB" b="1" dirty="0"/>
              <a:t>workspaces</a:t>
            </a:r>
            <a:r>
              <a:rPr lang="en-GB" dirty="0"/>
              <a:t> and </a:t>
            </a:r>
            <a:r>
              <a:rPr lang="en-GB" b="1" dirty="0"/>
              <a:t>projects</a:t>
            </a:r>
            <a:r>
              <a:rPr lang="en-GB" dirty="0"/>
              <a:t> within the workspaces</a:t>
            </a:r>
          </a:p>
          <a:p>
            <a:r>
              <a:rPr lang="en-GB" dirty="0"/>
              <a:t>Projects can easily be turned into “assignments” which is a great teaching tool</a:t>
            </a:r>
          </a:p>
          <a:p>
            <a:r>
              <a:rPr lang="en-GB" dirty="0"/>
              <a:t>Everyone who is in the workspace can start working on the assignment</a:t>
            </a:r>
          </a:p>
          <a:p>
            <a:pPr lvl="1"/>
            <a:r>
              <a:rPr lang="en-GB" dirty="0"/>
              <a:t>Tip: For beginners, I like to create a “template” and an “answers” script</a:t>
            </a:r>
          </a:p>
          <a:p>
            <a:pPr marL="0" indent="0">
              <a:buNone/>
            </a:pPr>
            <a:br>
              <a:rPr lang="en-GB" dirty="0"/>
            </a:br>
            <a:r>
              <a:rPr lang="en-GB" dirty="0"/>
              <a:t> </a:t>
            </a:r>
          </a:p>
          <a:p>
            <a:pPr marL="0" indent="0">
              <a:buNone/>
            </a:pPr>
            <a:endParaRPr lang="en-GB" dirty="0"/>
          </a:p>
        </p:txBody>
      </p:sp>
      <p:pic>
        <p:nvPicPr>
          <p:cNvPr id="6" name="Picture 5">
            <a:extLst>
              <a:ext uri="{FF2B5EF4-FFF2-40B4-BE49-F238E27FC236}">
                <a16:creationId xmlns:a16="http://schemas.microsoft.com/office/drawing/2014/main" id="{7FFF9BD8-4838-4809-AF99-7DF92E836D82}"/>
              </a:ext>
            </a:extLst>
          </p:cNvPr>
          <p:cNvPicPr>
            <a:picLocks noChangeAspect="1"/>
          </p:cNvPicPr>
          <p:nvPr/>
        </p:nvPicPr>
        <p:blipFill>
          <a:blip r:embed="rId3"/>
          <a:stretch>
            <a:fillRect/>
          </a:stretch>
        </p:blipFill>
        <p:spPr>
          <a:xfrm>
            <a:off x="2788377" y="196623"/>
            <a:ext cx="6134956" cy="1629002"/>
          </a:xfrm>
          <a:prstGeom prst="rect">
            <a:avLst/>
          </a:prstGeom>
        </p:spPr>
      </p:pic>
    </p:spTree>
    <p:extLst>
      <p:ext uri="{BB962C8B-B14F-4D97-AF65-F5344CB8AC3E}">
        <p14:creationId xmlns:p14="http://schemas.microsoft.com/office/powerpoint/2010/main" val="416765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54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0F8CBCCE-C6C7-4DE7-B601-708E05B4D6E7}"/>
              </a:ext>
            </a:extLst>
          </p:cNvPr>
          <p:cNvPicPr>
            <a:picLocks noChangeAspect="1"/>
          </p:cNvPicPr>
          <p:nvPr/>
        </p:nvPicPr>
        <p:blipFill>
          <a:blip r:embed="rId2"/>
          <a:stretch>
            <a:fillRect/>
          </a:stretch>
        </p:blipFill>
        <p:spPr>
          <a:xfrm>
            <a:off x="643467" y="743628"/>
            <a:ext cx="10905066" cy="5370744"/>
          </a:xfrm>
          <a:prstGeom prst="rect">
            <a:avLst/>
          </a:prstGeom>
        </p:spPr>
      </p:pic>
      <p:sp>
        <p:nvSpPr>
          <p:cNvPr id="25" name="TextBox 24">
            <a:extLst>
              <a:ext uri="{FF2B5EF4-FFF2-40B4-BE49-F238E27FC236}">
                <a16:creationId xmlns:a16="http://schemas.microsoft.com/office/drawing/2014/main" id="{39FD9A09-454C-4975-A938-C5F2E825FCB7}"/>
              </a:ext>
            </a:extLst>
          </p:cNvPr>
          <p:cNvSpPr txBox="1"/>
          <p:nvPr/>
        </p:nvSpPr>
        <p:spPr>
          <a:xfrm>
            <a:off x="4423186" y="-21580"/>
            <a:ext cx="3345628" cy="523220"/>
          </a:xfrm>
          <a:prstGeom prst="rect">
            <a:avLst/>
          </a:prstGeom>
          <a:noFill/>
        </p:spPr>
        <p:txBody>
          <a:bodyPr wrap="square" rtlCol="0">
            <a:spAutoFit/>
          </a:bodyPr>
          <a:lstStyle/>
          <a:p>
            <a:pPr algn="ctr"/>
            <a:r>
              <a:rPr lang="en-GB" sz="2800" dirty="0">
                <a:solidFill>
                  <a:schemeClr val="bg1"/>
                </a:solidFill>
              </a:rPr>
              <a:t>Example Template</a:t>
            </a:r>
          </a:p>
        </p:txBody>
      </p:sp>
    </p:spTree>
    <p:extLst>
      <p:ext uri="{BB962C8B-B14F-4D97-AF65-F5344CB8AC3E}">
        <p14:creationId xmlns:p14="http://schemas.microsoft.com/office/powerpoint/2010/main" val="570416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54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5B215EE-ED49-4FE2-A112-AF5BE9616172}"/>
              </a:ext>
            </a:extLst>
          </p:cNvPr>
          <p:cNvPicPr>
            <a:picLocks noChangeAspect="1"/>
          </p:cNvPicPr>
          <p:nvPr/>
        </p:nvPicPr>
        <p:blipFill>
          <a:blip r:embed="rId3"/>
          <a:stretch>
            <a:fillRect/>
          </a:stretch>
        </p:blipFill>
        <p:spPr>
          <a:xfrm>
            <a:off x="643467" y="743628"/>
            <a:ext cx="10748881" cy="5382940"/>
          </a:xfrm>
          <a:prstGeom prst="rect">
            <a:avLst/>
          </a:prstGeom>
        </p:spPr>
      </p:pic>
      <p:sp>
        <p:nvSpPr>
          <p:cNvPr id="11" name="TextBox 10">
            <a:extLst>
              <a:ext uri="{FF2B5EF4-FFF2-40B4-BE49-F238E27FC236}">
                <a16:creationId xmlns:a16="http://schemas.microsoft.com/office/drawing/2014/main" id="{5E9A4963-A5DF-4226-A78D-EFEBFC8CADCB}"/>
              </a:ext>
            </a:extLst>
          </p:cNvPr>
          <p:cNvSpPr txBox="1"/>
          <p:nvPr/>
        </p:nvSpPr>
        <p:spPr>
          <a:xfrm>
            <a:off x="4423186" y="-21580"/>
            <a:ext cx="3345628" cy="523220"/>
          </a:xfrm>
          <a:prstGeom prst="rect">
            <a:avLst/>
          </a:prstGeom>
          <a:noFill/>
        </p:spPr>
        <p:txBody>
          <a:bodyPr wrap="square" rtlCol="0">
            <a:spAutoFit/>
          </a:bodyPr>
          <a:lstStyle/>
          <a:p>
            <a:pPr algn="ctr"/>
            <a:r>
              <a:rPr lang="en-GB" sz="2800" dirty="0">
                <a:solidFill>
                  <a:schemeClr val="bg1"/>
                </a:solidFill>
              </a:rPr>
              <a:t>Example Answers</a:t>
            </a:r>
          </a:p>
        </p:txBody>
      </p:sp>
    </p:spTree>
    <p:extLst>
      <p:ext uri="{BB962C8B-B14F-4D97-AF65-F5344CB8AC3E}">
        <p14:creationId xmlns:p14="http://schemas.microsoft.com/office/powerpoint/2010/main" val="2317627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61CC8A-4503-450A-9235-C6C4C6B72176}"/>
              </a:ext>
            </a:extLst>
          </p:cNvPr>
          <p:cNvSpPr>
            <a:spLocks noGrp="1"/>
          </p:cNvSpPr>
          <p:nvPr>
            <p:ph idx="1"/>
          </p:nvPr>
        </p:nvSpPr>
        <p:spPr>
          <a:xfrm>
            <a:off x="816684" y="2042524"/>
            <a:ext cx="10973696" cy="4351338"/>
          </a:xfrm>
        </p:spPr>
        <p:txBody>
          <a:bodyPr>
            <a:normAutofit/>
          </a:bodyPr>
          <a:lstStyle/>
          <a:p>
            <a:r>
              <a:rPr lang="en-GB" dirty="0"/>
              <a:t>You can create different </a:t>
            </a:r>
            <a:r>
              <a:rPr lang="en-GB" b="1" dirty="0"/>
              <a:t>workspaces</a:t>
            </a:r>
            <a:r>
              <a:rPr lang="en-GB" dirty="0"/>
              <a:t> and </a:t>
            </a:r>
            <a:r>
              <a:rPr lang="en-GB" b="1" dirty="0"/>
              <a:t>projects</a:t>
            </a:r>
            <a:r>
              <a:rPr lang="en-GB" dirty="0"/>
              <a:t> within the workspaces</a:t>
            </a:r>
          </a:p>
          <a:p>
            <a:r>
              <a:rPr lang="en-GB" dirty="0"/>
              <a:t>Projects can easily be turned into “assignments” which is a great teaching tool</a:t>
            </a:r>
          </a:p>
          <a:p>
            <a:pPr lvl="1"/>
            <a:r>
              <a:rPr lang="en-GB" dirty="0"/>
              <a:t>Tip: For beginners, I like to create a “template” and an “answers” script</a:t>
            </a:r>
          </a:p>
          <a:p>
            <a:r>
              <a:rPr lang="en-GB" dirty="0"/>
              <a:t>As the instructor/admin, you have access to all the projects</a:t>
            </a:r>
          </a:p>
          <a:p>
            <a:pPr lvl="1">
              <a:buFont typeface="Wingdings" panose="05000000000000000000" pitchFamily="2" charset="2"/>
              <a:buChar char="ü"/>
            </a:pPr>
            <a:r>
              <a:rPr lang="en-GB" dirty="0"/>
              <a:t> Great for checking in on students</a:t>
            </a:r>
          </a:p>
          <a:p>
            <a:pPr lvl="1">
              <a:buFont typeface="Wingdings" panose="05000000000000000000" pitchFamily="2" charset="2"/>
              <a:buChar char="ü"/>
            </a:pPr>
            <a:r>
              <a:rPr lang="en-GB" dirty="0"/>
              <a:t> Great for troubleshooting</a:t>
            </a:r>
            <a:br>
              <a:rPr lang="en-GB" dirty="0"/>
            </a:br>
            <a:r>
              <a:rPr lang="en-GB" dirty="0"/>
              <a:t> </a:t>
            </a:r>
          </a:p>
          <a:p>
            <a:pPr marL="0" indent="0">
              <a:buNone/>
            </a:pPr>
            <a:endParaRPr lang="en-GB" dirty="0"/>
          </a:p>
        </p:txBody>
      </p:sp>
      <p:pic>
        <p:nvPicPr>
          <p:cNvPr id="6" name="Picture 5">
            <a:extLst>
              <a:ext uri="{FF2B5EF4-FFF2-40B4-BE49-F238E27FC236}">
                <a16:creationId xmlns:a16="http://schemas.microsoft.com/office/drawing/2014/main" id="{7FFF9BD8-4838-4809-AF99-7DF92E836D82}"/>
              </a:ext>
            </a:extLst>
          </p:cNvPr>
          <p:cNvPicPr>
            <a:picLocks noChangeAspect="1"/>
          </p:cNvPicPr>
          <p:nvPr/>
        </p:nvPicPr>
        <p:blipFill>
          <a:blip r:embed="rId3"/>
          <a:stretch>
            <a:fillRect/>
          </a:stretch>
        </p:blipFill>
        <p:spPr>
          <a:xfrm>
            <a:off x="2788377" y="196623"/>
            <a:ext cx="6134956" cy="1629002"/>
          </a:xfrm>
          <a:prstGeom prst="rect">
            <a:avLst/>
          </a:prstGeom>
        </p:spPr>
      </p:pic>
    </p:spTree>
    <p:extLst>
      <p:ext uri="{BB962C8B-B14F-4D97-AF65-F5344CB8AC3E}">
        <p14:creationId xmlns:p14="http://schemas.microsoft.com/office/powerpoint/2010/main" val="232082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722BA7-921B-4C41-B28C-941E2B623171}"/>
              </a:ext>
            </a:extLst>
          </p:cNvPr>
          <p:cNvSpPr>
            <a:spLocks noGrp="1"/>
          </p:cNvSpPr>
          <p:nvPr>
            <p:ph idx="1"/>
          </p:nvPr>
        </p:nvSpPr>
        <p:spPr/>
        <p:txBody>
          <a:bodyPr>
            <a:normAutofit lnSpcReduction="10000"/>
          </a:bodyPr>
          <a:lstStyle/>
          <a:p>
            <a:r>
              <a:rPr lang="en-GB" dirty="0"/>
              <a:t>Free and easy to use!</a:t>
            </a:r>
          </a:p>
          <a:p>
            <a:r>
              <a:rPr lang="en-GB" dirty="0"/>
              <a:t>Great for publishing and sharing </a:t>
            </a:r>
            <a:r>
              <a:rPr lang="en-GB" b="1" dirty="0"/>
              <a:t>R Markdown </a:t>
            </a:r>
            <a:r>
              <a:rPr lang="en-GB" dirty="0"/>
              <a:t>documents straight from </a:t>
            </a:r>
            <a:r>
              <a:rPr lang="en-GB" dirty="0" err="1"/>
              <a:t>Rstudio</a:t>
            </a:r>
            <a:endParaRPr lang="en-GB" dirty="0"/>
          </a:p>
          <a:p>
            <a:pPr marL="971550" lvl="1" indent="-514350">
              <a:buFont typeface="+mj-lt"/>
              <a:buAutoNum type="arabicPeriod"/>
            </a:pPr>
            <a:r>
              <a:rPr lang="en-GB" dirty="0"/>
              <a:t>Create an R Markdown document</a:t>
            </a:r>
          </a:p>
          <a:p>
            <a:pPr marL="971550" lvl="1" indent="-514350">
              <a:buFont typeface="+mj-lt"/>
              <a:buAutoNum type="arabicPeriod"/>
            </a:pPr>
            <a:r>
              <a:rPr lang="en-GB" dirty="0"/>
              <a:t>Knit the file to see a preview </a:t>
            </a:r>
          </a:p>
          <a:p>
            <a:pPr marL="971550" lvl="1" indent="-514350">
              <a:buFont typeface="+mj-lt"/>
              <a:buAutoNum type="arabicPeriod"/>
            </a:pPr>
            <a:r>
              <a:rPr lang="en-GB" dirty="0"/>
              <a:t>In the viewer pane, click publish and select </a:t>
            </a:r>
            <a:r>
              <a:rPr lang="en-GB" dirty="0" err="1"/>
              <a:t>RPubs</a:t>
            </a:r>
            <a:endParaRPr lang="en-GB" dirty="0"/>
          </a:p>
          <a:p>
            <a:r>
              <a:rPr lang="en-GB" dirty="0"/>
              <a:t>Note: you can easily update existing document </a:t>
            </a:r>
          </a:p>
          <a:p>
            <a:r>
              <a:rPr lang="en-GB" dirty="0"/>
              <a:t>I’ve used </a:t>
            </a:r>
            <a:r>
              <a:rPr lang="en-GB" dirty="0" err="1"/>
              <a:t>RPubs</a:t>
            </a:r>
            <a:r>
              <a:rPr lang="en-GB" dirty="0"/>
              <a:t> to:</a:t>
            </a:r>
          </a:p>
          <a:p>
            <a:pPr lvl="1"/>
            <a:r>
              <a:rPr lang="en-GB" dirty="0"/>
              <a:t>Share code and notes from courses with university students </a:t>
            </a:r>
          </a:p>
          <a:p>
            <a:pPr lvl="1"/>
            <a:r>
              <a:rPr lang="en-GB" dirty="0"/>
              <a:t>Share code from </a:t>
            </a:r>
            <a:r>
              <a:rPr lang="en-GB" dirty="0" err="1"/>
              <a:t>RLadies</a:t>
            </a:r>
            <a:r>
              <a:rPr lang="en-GB" dirty="0"/>
              <a:t> meet-ups</a:t>
            </a:r>
          </a:p>
          <a:p>
            <a:endParaRPr lang="en-GB" dirty="0"/>
          </a:p>
        </p:txBody>
      </p:sp>
      <p:pic>
        <p:nvPicPr>
          <p:cNvPr id="4" name="Picture 3">
            <a:extLst>
              <a:ext uri="{FF2B5EF4-FFF2-40B4-BE49-F238E27FC236}">
                <a16:creationId xmlns:a16="http://schemas.microsoft.com/office/drawing/2014/main" id="{2F49B0CD-4354-4785-9BD2-B759E10BD871}"/>
              </a:ext>
            </a:extLst>
          </p:cNvPr>
          <p:cNvPicPr>
            <a:picLocks noChangeAspect="1"/>
          </p:cNvPicPr>
          <p:nvPr/>
        </p:nvPicPr>
        <p:blipFill>
          <a:blip r:embed="rId3"/>
          <a:stretch>
            <a:fillRect/>
          </a:stretch>
        </p:blipFill>
        <p:spPr>
          <a:xfrm>
            <a:off x="4355468" y="357070"/>
            <a:ext cx="3481063" cy="1185579"/>
          </a:xfrm>
          <a:prstGeom prst="rect">
            <a:avLst/>
          </a:prstGeom>
        </p:spPr>
      </p:pic>
      <p:sp>
        <p:nvSpPr>
          <p:cNvPr id="5" name="TextBox 4">
            <a:extLst>
              <a:ext uri="{FF2B5EF4-FFF2-40B4-BE49-F238E27FC236}">
                <a16:creationId xmlns:a16="http://schemas.microsoft.com/office/drawing/2014/main" id="{9F4D8E3F-71E9-4091-BDD8-2EAA3B8C9EBA}"/>
              </a:ext>
            </a:extLst>
          </p:cNvPr>
          <p:cNvSpPr txBox="1"/>
          <p:nvPr/>
        </p:nvSpPr>
        <p:spPr>
          <a:xfrm>
            <a:off x="9278113" y="6224501"/>
            <a:ext cx="2727422" cy="738664"/>
          </a:xfrm>
          <a:prstGeom prst="rect">
            <a:avLst/>
          </a:prstGeom>
          <a:noFill/>
        </p:spPr>
        <p:txBody>
          <a:bodyPr wrap="square">
            <a:spAutoFit/>
          </a:bodyPr>
          <a:lstStyle/>
          <a:p>
            <a:r>
              <a:rPr lang="en-GB" sz="2400" dirty="0">
                <a:solidFill>
                  <a:srgbClr val="0563C1"/>
                </a:solidFill>
                <a:hlinkClick r:id="rId4">
                  <a:extLst>
                    <a:ext uri="{A12FA001-AC4F-418D-AE19-62706E023703}">
                      <ahyp:hlinkClr xmlns:ahyp="http://schemas.microsoft.com/office/drawing/2018/hyperlinkcolor" val="tx"/>
                    </a:ext>
                  </a:extLst>
                </a:hlinkClick>
              </a:rPr>
              <a:t>https://rpubs.com/</a:t>
            </a:r>
            <a:endParaRPr lang="en-GB" sz="2400" dirty="0">
              <a:solidFill>
                <a:srgbClr val="0563C1"/>
              </a:solidFill>
            </a:endParaRPr>
          </a:p>
          <a:p>
            <a:endParaRPr lang="en-GB" dirty="0"/>
          </a:p>
        </p:txBody>
      </p:sp>
    </p:spTree>
    <p:extLst>
      <p:ext uri="{BB962C8B-B14F-4D97-AF65-F5344CB8AC3E}">
        <p14:creationId xmlns:p14="http://schemas.microsoft.com/office/powerpoint/2010/main" val="2870254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556</TotalTime>
  <Words>1168</Words>
  <Application>Microsoft Office PowerPoint</Application>
  <PresentationFormat>Widescreen</PresentationFormat>
  <Paragraphs>132</Paragraphs>
  <Slides>17</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Amasis MT Pro Black</vt:lpstr>
      <vt:lpstr>-apple-system</vt:lpstr>
      <vt:lpstr>Arial</vt:lpstr>
      <vt:lpstr>Calibri</vt:lpstr>
      <vt:lpstr>Calibri Light</vt:lpstr>
      <vt:lpstr>Wingdings</vt:lpstr>
      <vt:lpstr>Office Theme</vt:lpstr>
      <vt:lpstr>Approaches to Teaching R</vt:lpstr>
      <vt:lpstr>About Me</vt:lpstr>
      <vt:lpstr>Tools and Tips for Teaching 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terms of content and teaching material, where should you start?</vt:lpstr>
      <vt:lpstr>PowerPoint Presentation</vt:lpstr>
      <vt:lpstr>PowerPoint Presentation</vt:lpstr>
      <vt:lpstr>PowerPoint Presentation</vt:lpstr>
      <vt:lpstr>PowerPoint Presentation</vt:lpstr>
      <vt:lpstr>General Tips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Approaches to Teaching R</dc:title>
  <dc:creator>Jennifer Sloane</dc:creator>
  <cp:lastModifiedBy>Jennifer Sloane</cp:lastModifiedBy>
  <cp:revision>1</cp:revision>
  <dcterms:created xsi:type="dcterms:W3CDTF">2022-03-30T09:26:20Z</dcterms:created>
  <dcterms:modified xsi:type="dcterms:W3CDTF">2022-04-17T14:53:54Z</dcterms:modified>
</cp:coreProperties>
</file>